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7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8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2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3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4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1"/>
  </p:notes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92" r:id="rId10"/>
    <p:sldId id="581" r:id="rId11"/>
    <p:sldId id="707" r:id="rId12"/>
    <p:sldId id="579" r:id="rId13"/>
    <p:sldId id="730" r:id="rId14"/>
    <p:sldId id="499" r:id="rId15"/>
    <p:sldId id="591" r:id="rId16"/>
    <p:sldId id="710" r:id="rId17"/>
    <p:sldId id="709" r:id="rId18"/>
    <p:sldId id="501" r:id="rId19"/>
    <p:sldId id="503" r:id="rId20"/>
    <p:sldId id="732" r:id="rId21"/>
    <p:sldId id="576" r:id="rId22"/>
    <p:sldId id="644" r:id="rId23"/>
    <p:sldId id="705" r:id="rId24"/>
    <p:sldId id="734" r:id="rId25"/>
    <p:sldId id="651" r:id="rId26"/>
    <p:sldId id="731" r:id="rId27"/>
    <p:sldId id="307" r:id="rId28"/>
    <p:sldId id="309" r:id="rId29"/>
    <p:sldId id="310" r:id="rId30"/>
    <p:sldId id="311" r:id="rId31"/>
    <p:sldId id="312" r:id="rId32"/>
    <p:sldId id="735" r:id="rId33"/>
    <p:sldId id="295" r:id="rId34"/>
    <p:sldId id="271" r:id="rId35"/>
    <p:sldId id="738" r:id="rId36"/>
    <p:sldId id="739" r:id="rId37"/>
    <p:sldId id="727" r:id="rId38"/>
    <p:sldId id="274" r:id="rId39"/>
    <p:sldId id="269" r:id="rId40"/>
  </p:sldIdLst>
  <p:sldSz cx="12192000" cy="6858000"/>
  <p:notesSz cx="6858000" cy="9144000"/>
  <p:custDataLst>
    <p:tags r:id="rId42"/>
  </p:custDataLst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E79"/>
    <a:srgbClr val="D4E7FC"/>
    <a:srgbClr val="EFD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61" d="100"/>
          <a:sy n="61" d="100"/>
        </p:scale>
        <p:origin x="8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E2057B-F352-4E3D-9765-2C68FECB5ED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9BEBF986-03C5-4A4E-B777-0EB7C46A1646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0" dirty="0">
              <a:solidFill>
                <a:schemeClr val="tx1"/>
              </a:solidFill>
            </a:rPr>
            <a:t>Comprender, explicar y aplicar en la práctica pedagógica los principios de los enfoques pedagógicos contemporáneos abordados en el marco de la educación inclusiva</a:t>
          </a:r>
          <a:endParaRPr lang="es-CO" dirty="0">
            <a:solidFill>
              <a:schemeClr val="tx1"/>
            </a:solidFill>
          </a:endParaRPr>
        </a:p>
      </dgm:t>
    </dgm:pt>
    <dgm:pt modelId="{1716463E-7009-43DD-8B16-048144F44EA4}" type="parTrans" cxnId="{69062630-3C56-426D-8264-0F91962BDE1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36C61459-4451-4453-8C86-6E3B842749D5}" type="sibTrans" cxnId="{69062630-3C56-426D-8264-0F91962BDE1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8244A91D-EA80-4E9B-AFDB-2F74418D188E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0" dirty="0">
              <a:solidFill>
                <a:schemeClr val="tx1"/>
              </a:solidFill>
            </a:rPr>
            <a:t>Identificar los principios de las diferentes perspectivas constructivistas.</a:t>
          </a:r>
          <a:endParaRPr lang="es-CO" b="1" i="0" dirty="0">
            <a:solidFill>
              <a:schemeClr val="tx1"/>
            </a:solidFill>
          </a:endParaRPr>
        </a:p>
      </dgm:t>
    </dgm:pt>
    <dgm:pt modelId="{49691EA3-7160-406B-BACC-136BEA09C301}" type="parTrans" cxnId="{D293FE9E-4677-422D-94A0-7920FB4B587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2B587AA8-2E2D-459B-AE95-C271A3AF7470}" type="sibTrans" cxnId="{D293FE9E-4677-422D-94A0-7920FB4B587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DAEEF849-DBE9-49BF-B52F-3D2D73D4EE51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0" dirty="0">
              <a:solidFill>
                <a:schemeClr val="tx1"/>
              </a:solidFill>
            </a:rPr>
            <a:t>Comprender el enfoque de educación inclusiva como una respuesta para la atención a la diversidad presente en el aula.</a:t>
          </a:r>
          <a:endParaRPr lang="es-CO" dirty="0">
            <a:solidFill>
              <a:schemeClr val="tx1"/>
            </a:solidFill>
          </a:endParaRPr>
        </a:p>
      </dgm:t>
    </dgm:pt>
    <dgm:pt modelId="{4EBF0F8D-B671-4CEF-9D88-F61FA6E5130F}" type="parTrans" cxnId="{B6312BED-3127-46A1-B178-34A64D4923B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9901A54D-AF1F-4BA5-8020-3436AFA2DF62}" type="sibTrans" cxnId="{B6312BED-3127-46A1-B178-34A64D4923B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1D00F8F-ABAB-4605-BE95-C6A1AB9EE9A2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0" dirty="0">
              <a:solidFill>
                <a:schemeClr val="tx1"/>
              </a:solidFill>
            </a:rPr>
            <a:t>Analizar los principios del enfoque pedagógico </a:t>
          </a:r>
          <a:r>
            <a:rPr lang="es-ES" b="0" i="0" dirty="0" err="1">
              <a:solidFill>
                <a:schemeClr val="tx1"/>
              </a:solidFill>
            </a:rPr>
            <a:t>sociocrítico</a:t>
          </a:r>
          <a:r>
            <a:rPr lang="es-ES" b="0" i="0" dirty="0">
              <a:solidFill>
                <a:schemeClr val="tx1"/>
              </a:solidFill>
            </a:rPr>
            <a:t> y su aplicabilidad en el aula.</a:t>
          </a:r>
          <a:endParaRPr lang="es-CO" dirty="0">
            <a:solidFill>
              <a:schemeClr val="tx1"/>
            </a:solidFill>
          </a:endParaRPr>
        </a:p>
      </dgm:t>
    </dgm:pt>
    <dgm:pt modelId="{0A8FE945-5D76-49A1-ABD6-76D61C2E2307}" type="parTrans" cxnId="{EE023E1E-613E-45DC-AB7D-C9FCC039A48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E207C4D5-DE3C-4626-9FC3-08EE702F0488}" type="sibTrans" cxnId="{EE023E1E-613E-45DC-AB7D-C9FCC039A48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90A15813-882C-4ED1-B2F9-BB7188BEC87C}" type="pres">
      <dgm:prSet presAssocID="{64E2057B-F352-4E3D-9765-2C68FECB5ED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93561D1-BF33-48CC-BDF5-E228B4CD74FB}" type="pres">
      <dgm:prSet presAssocID="{9BEBF986-03C5-4A4E-B777-0EB7C46A1646}" presName="singleCycle" presStyleCnt="0"/>
      <dgm:spPr/>
    </dgm:pt>
    <dgm:pt modelId="{BE32B4D8-BAE2-4DD8-B68C-9D206D967A23}" type="pres">
      <dgm:prSet presAssocID="{9BEBF986-03C5-4A4E-B777-0EB7C46A1646}" presName="singleCenter" presStyleLbl="node1" presStyleIdx="0" presStyleCnt="4" custScaleX="324552" custScaleY="102973" custLinFactNeighborX="1288" custLinFactNeighborY="-13093">
        <dgm:presLayoutVars>
          <dgm:chMax val="7"/>
          <dgm:chPref val="7"/>
        </dgm:presLayoutVars>
      </dgm:prSet>
      <dgm:spPr/>
    </dgm:pt>
    <dgm:pt modelId="{715BF3CC-6A63-43B4-AFFE-3CCE9ABF586D}" type="pres">
      <dgm:prSet presAssocID="{49691EA3-7160-406B-BACC-136BEA09C301}" presName="Name56" presStyleLbl="parChTrans1D2" presStyleIdx="0" presStyleCnt="3"/>
      <dgm:spPr/>
    </dgm:pt>
    <dgm:pt modelId="{4573B1AE-0697-4E15-A84E-F49F15884EC3}" type="pres">
      <dgm:prSet presAssocID="{8244A91D-EA80-4E9B-AFDB-2F74418D188E}" presName="text0" presStyleLbl="node1" presStyleIdx="1" presStyleCnt="4" custScaleX="463382">
        <dgm:presLayoutVars>
          <dgm:bulletEnabled val="1"/>
        </dgm:presLayoutVars>
      </dgm:prSet>
      <dgm:spPr/>
    </dgm:pt>
    <dgm:pt modelId="{70890992-EF2C-4A1A-9244-A3561452A482}" type="pres">
      <dgm:prSet presAssocID="{4EBF0F8D-B671-4CEF-9D88-F61FA6E5130F}" presName="Name56" presStyleLbl="parChTrans1D2" presStyleIdx="1" presStyleCnt="3"/>
      <dgm:spPr/>
    </dgm:pt>
    <dgm:pt modelId="{7E63B1DD-648C-45F1-A1E3-64E194DED024}" type="pres">
      <dgm:prSet presAssocID="{DAEEF849-DBE9-49BF-B52F-3D2D73D4EE51}" presName="text0" presStyleLbl="node1" presStyleIdx="2" presStyleCnt="4" custScaleX="437260" custRadScaleRad="112110" custRadScaleInc="-5036">
        <dgm:presLayoutVars>
          <dgm:bulletEnabled val="1"/>
        </dgm:presLayoutVars>
      </dgm:prSet>
      <dgm:spPr/>
    </dgm:pt>
    <dgm:pt modelId="{9F75BC58-C512-44E4-AD2A-B2307E086436}" type="pres">
      <dgm:prSet presAssocID="{0A8FE945-5D76-49A1-ABD6-76D61C2E2307}" presName="Name56" presStyleLbl="parChTrans1D2" presStyleIdx="2" presStyleCnt="3"/>
      <dgm:spPr/>
    </dgm:pt>
    <dgm:pt modelId="{00349B35-BF25-43F3-8388-5E708654E362}" type="pres">
      <dgm:prSet presAssocID="{71D00F8F-ABAB-4605-BE95-C6A1AB9EE9A2}" presName="text0" presStyleLbl="node1" presStyleIdx="3" presStyleCnt="4" custScaleX="412516" custRadScaleRad="115378" custRadScaleInc="6804">
        <dgm:presLayoutVars>
          <dgm:bulletEnabled val="1"/>
        </dgm:presLayoutVars>
      </dgm:prSet>
      <dgm:spPr/>
    </dgm:pt>
  </dgm:ptLst>
  <dgm:cxnLst>
    <dgm:cxn modelId="{8E59531B-47A2-48DB-926E-E385BC1F5003}" type="presOf" srcId="{DAEEF849-DBE9-49BF-B52F-3D2D73D4EE51}" destId="{7E63B1DD-648C-45F1-A1E3-64E194DED024}" srcOrd="0" destOrd="0" presId="urn:microsoft.com/office/officeart/2008/layout/RadialCluster"/>
    <dgm:cxn modelId="{32AFD31D-8915-491A-8604-A6EE56F3FCD2}" type="presOf" srcId="{0A8FE945-5D76-49A1-ABD6-76D61C2E2307}" destId="{9F75BC58-C512-44E4-AD2A-B2307E086436}" srcOrd="0" destOrd="0" presId="urn:microsoft.com/office/officeart/2008/layout/RadialCluster"/>
    <dgm:cxn modelId="{EE023E1E-613E-45DC-AB7D-C9FCC039A483}" srcId="{9BEBF986-03C5-4A4E-B777-0EB7C46A1646}" destId="{71D00F8F-ABAB-4605-BE95-C6A1AB9EE9A2}" srcOrd="2" destOrd="0" parTransId="{0A8FE945-5D76-49A1-ABD6-76D61C2E2307}" sibTransId="{E207C4D5-DE3C-4626-9FC3-08EE702F0488}"/>
    <dgm:cxn modelId="{69062630-3C56-426D-8264-0F91962BDE16}" srcId="{64E2057B-F352-4E3D-9765-2C68FECB5ED2}" destId="{9BEBF986-03C5-4A4E-B777-0EB7C46A1646}" srcOrd="0" destOrd="0" parTransId="{1716463E-7009-43DD-8B16-048144F44EA4}" sibTransId="{36C61459-4451-4453-8C86-6E3B842749D5}"/>
    <dgm:cxn modelId="{41FA4335-3E70-464C-A921-C0FFA6E06E4E}" type="presOf" srcId="{9BEBF986-03C5-4A4E-B777-0EB7C46A1646}" destId="{BE32B4D8-BAE2-4DD8-B68C-9D206D967A23}" srcOrd="0" destOrd="0" presId="urn:microsoft.com/office/officeart/2008/layout/RadialCluster"/>
    <dgm:cxn modelId="{F1242140-D0FB-4573-A23A-344A2B248EE0}" type="presOf" srcId="{64E2057B-F352-4E3D-9765-2C68FECB5ED2}" destId="{90A15813-882C-4ED1-B2F9-BB7188BEC87C}" srcOrd="0" destOrd="0" presId="urn:microsoft.com/office/officeart/2008/layout/RadialCluster"/>
    <dgm:cxn modelId="{F6061687-B01C-4C19-8ACF-77CC98FE58EA}" type="presOf" srcId="{8244A91D-EA80-4E9B-AFDB-2F74418D188E}" destId="{4573B1AE-0697-4E15-A84E-F49F15884EC3}" srcOrd="0" destOrd="0" presId="urn:microsoft.com/office/officeart/2008/layout/RadialCluster"/>
    <dgm:cxn modelId="{CB112397-7E16-48A3-9947-AD68E844B81F}" type="presOf" srcId="{71D00F8F-ABAB-4605-BE95-C6A1AB9EE9A2}" destId="{00349B35-BF25-43F3-8388-5E708654E362}" srcOrd="0" destOrd="0" presId="urn:microsoft.com/office/officeart/2008/layout/RadialCluster"/>
    <dgm:cxn modelId="{D293FE9E-4677-422D-94A0-7920FB4B5876}" srcId="{9BEBF986-03C5-4A4E-B777-0EB7C46A1646}" destId="{8244A91D-EA80-4E9B-AFDB-2F74418D188E}" srcOrd="0" destOrd="0" parTransId="{49691EA3-7160-406B-BACC-136BEA09C301}" sibTransId="{2B587AA8-2E2D-459B-AE95-C271A3AF7470}"/>
    <dgm:cxn modelId="{5DFEA9D8-C4B3-45EB-AE00-F41C030CF176}" type="presOf" srcId="{4EBF0F8D-B671-4CEF-9D88-F61FA6E5130F}" destId="{70890992-EF2C-4A1A-9244-A3561452A482}" srcOrd="0" destOrd="0" presId="urn:microsoft.com/office/officeart/2008/layout/RadialCluster"/>
    <dgm:cxn modelId="{F3304BDC-5049-4311-BDD7-B722530F5996}" type="presOf" srcId="{49691EA3-7160-406B-BACC-136BEA09C301}" destId="{715BF3CC-6A63-43B4-AFFE-3CCE9ABF586D}" srcOrd="0" destOrd="0" presId="urn:microsoft.com/office/officeart/2008/layout/RadialCluster"/>
    <dgm:cxn modelId="{B6312BED-3127-46A1-B178-34A64D4923BD}" srcId="{9BEBF986-03C5-4A4E-B777-0EB7C46A1646}" destId="{DAEEF849-DBE9-49BF-B52F-3D2D73D4EE51}" srcOrd="1" destOrd="0" parTransId="{4EBF0F8D-B671-4CEF-9D88-F61FA6E5130F}" sibTransId="{9901A54D-AF1F-4BA5-8020-3436AFA2DF62}"/>
    <dgm:cxn modelId="{B1480CA0-AB00-446C-A370-07E263C9E708}" type="presParOf" srcId="{90A15813-882C-4ED1-B2F9-BB7188BEC87C}" destId="{F93561D1-BF33-48CC-BDF5-E228B4CD74FB}" srcOrd="0" destOrd="0" presId="urn:microsoft.com/office/officeart/2008/layout/RadialCluster"/>
    <dgm:cxn modelId="{BD515349-3DC3-4909-886E-AE0C907BBE62}" type="presParOf" srcId="{F93561D1-BF33-48CC-BDF5-E228B4CD74FB}" destId="{BE32B4D8-BAE2-4DD8-B68C-9D206D967A23}" srcOrd="0" destOrd="0" presId="urn:microsoft.com/office/officeart/2008/layout/RadialCluster"/>
    <dgm:cxn modelId="{B032F752-DEDB-4279-94EF-2B9D416C83BE}" type="presParOf" srcId="{F93561D1-BF33-48CC-BDF5-E228B4CD74FB}" destId="{715BF3CC-6A63-43B4-AFFE-3CCE9ABF586D}" srcOrd="1" destOrd="0" presId="urn:microsoft.com/office/officeart/2008/layout/RadialCluster"/>
    <dgm:cxn modelId="{4C668E58-0522-45B9-B501-10A1666F4EA0}" type="presParOf" srcId="{F93561D1-BF33-48CC-BDF5-E228B4CD74FB}" destId="{4573B1AE-0697-4E15-A84E-F49F15884EC3}" srcOrd="2" destOrd="0" presId="urn:microsoft.com/office/officeart/2008/layout/RadialCluster"/>
    <dgm:cxn modelId="{AEED58EE-AA9A-438C-8F42-DBA49040CCC6}" type="presParOf" srcId="{F93561D1-BF33-48CC-BDF5-E228B4CD74FB}" destId="{70890992-EF2C-4A1A-9244-A3561452A482}" srcOrd="3" destOrd="0" presId="urn:microsoft.com/office/officeart/2008/layout/RadialCluster"/>
    <dgm:cxn modelId="{621B80A8-56C5-481D-BC5B-0B12528CD5B3}" type="presParOf" srcId="{F93561D1-BF33-48CC-BDF5-E228B4CD74FB}" destId="{7E63B1DD-648C-45F1-A1E3-64E194DED024}" srcOrd="4" destOrd="0" presId="urn:microsoft.com/office/officeart/2008/layout/RadialCluster"/>
    <dgm:cxn modelId="{67DC2CA7-3C9B-4AC1-A53A-482355BA4C43}" type="presParOf" srcId="{F93561D1-BF33-48CC-BDF5-E228B4CD74FB}" destId="{9F75BC58-C512-44E4-AD2A-B2307E086436}" srcOrd="5" destOrd="0" presId="urn:microsoft.com/office/officeart/2008/layout/RadialCluster"/>
    <dgm:cxn modelId="{DAB03BA6-FA1E-4220-9608-2824DBAAC6E2}" type="presParOf" srcId="{F93561D1-BF33-48CC-BDF5-E228B4CD74FB}" destId="{00349B35-BF25-43F3-8388-5E708654E36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BA9635-F1BB-4ECA-B2F0-1BDCA0B6BD29}" type="doc">
      <dgm:prSet loTypeId="urn:microsoft.com/office/officeart/2005/8/layout/vList2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CFBF6E9-2231-427B-A320-E4967060EF55}">
      <dgm:prSet custT="1"/>
      <dgm:spPr/>
      <dgm:t>
        <a:bodyPr/>
        <a:lstStyle/>
        <a:p>
          <a:r>
            <a:rPr lang="es-CO" sz="2600" dirty="0">
              <a:latin typeface="+mn-lt"/>
              <a:cs typeface="Arial" pitchFamily="34" charset="0"/>
            </a:rPr>
            <a:t>Conciben el </a:t>
          </a:r>
          <a:r>
            <a:rPr lang="es-CO" sz="2600" dirty="0">
              <a:latin typeface="+mn-lt"/>
            </a:rPr>
            <a:t>proceso de enseñanza y aprendizaje inmerso en un acto social</a:t>
          </a:r>
          <a:endParaRPr lang="es-CO" sz="2600" b="0" noProof="0" dirty="0">
            <a:latin typeface="+mn-lt"/>
          </a:endParaRPr>
        </a:p>
      </dgm:t>
    </dgm:pt>
    <dgm:pt modelId="{B205D86C-FA1C-421D-85D9-8B74B906BEF1}" type="parTrans" cxnId="{33278954-CF5A-4602-ADEF-2B41F816643E}">
      <dgm:prSet/>
      <dgm:spPr/>
      <dgm:t>
        <a:bodyPr/>
        <a:lstStyle/>
        <a:p>
          <a:endParaRPr lang="es-CO" sz="2600" b="0" noProof="0" dirty="0">
            <a:solidFill>
              <a:schemeClr val="tx1"/>
            </a:solidFill>
            <a:latin typeface="+mn-lt"/>
          </a:endParaRPr>
        </a:p>
      </dgm:t>
    </dgm:pt>
    <dgm:pt modelId="{EC0FBCAE-F7BD-4200-99DD-9C98BF091F18}" type="sibTrans" cxnId="{33278954-CF5A-4602-ADEF-2B41F816643E}">
      <dgm:prSet/>
      <dgm:spPr/>
      <dgm:t>
        <a:bodyPr/>
        <a:lstStyle/>
        <a:p>
          <a:endParaRPr lang="es-CO" sz="2600" b="0" noProof="0" dirty="0">
            <a:solidFill>
              <a:schemeClr val="tx1"/>
            </a:solidFill>
            <a:latin typeface="+mn-lt"/>
          </a:endParaRPr>
        </a:p>
      </dgm:t>
    </dgm:pt>
    <dgm:pt modelId="{38D3A353-D15A-4038-8C65-6480FB265CB1}">
      <dgm:prSet custT="1"/>
      <dgm:spPr/>
      <dgm:t>
        <a:bodyPr/>
        <a:lstStyle/>
        <a:p>
          <a:r>
            <a:rPr lang="es-CO" sz="2600" dirty="0">
              <a:latin typeface="+mn-lt"/>
            </a:rPr>
            <a:t>Se aprende con el acompañamiento mediado y organizado del docente o compañeros</a:t>
          </a:r>
          <a:r>
            <a:rPr lang="es-CO" sz="2600" b="0" noProof="0" dirty="0">
              <a:latin typeface="+mn-lt"/>
            </a:rPr>
            <a:t>.</a:t>
          </a:r>
        </a:p>
      </dgm:t>
    </dgm:pt>
    <dgm:pt modelId="{F01ADBD9-4FF9-4773-8269-1EFF7E5FA9AF}" type="parTrans" cxnId="{DDB6502F-93BD-4BA2-8FE9-1F7E3538F355}">
      <dgm:prSet/>
      <dgm:spPr/>
      <dgm:t>
        <a:bodyPr/>
        <a:lstStyle/>
        <a:p>
          <a:endParaRPr lang="es-CO" sz="2600" b="0" noProof="0" dirty="0">
            <a:solidFill>
              <a:schemeClr val="tx1"/>
            </a:solidFill>
            <a:latin typeface="+mn-lt"/>
          </a:endParaRPr>
        </a:p>
      </dgm:t>
    </dgm:pt>
    <dgm:pt modelId="{B93C6CDD-97C5-49AB-BA0F-4361DF730973}" type="sibTrans" cxnId="{DDB6502F-93BD-4BA2-8FE9-1F7E3538F355}">
      <dgm:prSet/>
      <dgm:spPr/>
      <dgm:t>
        <a:bodyPr/>
        <a:lstStyle/>
        <a:p>
          <a:endParaRPr lang="es-CO" sz="2600" b="0" noProof="0" dirty="0">
            <a:solidFill>
              <a:schemeClr val="tx1"/>
            </a:solidFill>
            <a:latin typeface="+mn-lt"/>
          </a:endParaRPr>
        </a:p>
      </dgm:t>
    </dgm:pt>
    <dgm:pt modelId="{5FE57B28-0077-439F-82AF-3301B9C989DB}">
      <dgm:prSet custT="1"/>
      <dgm:spPr/>
      <dgm:t>
        <a:bodyPr/>
        <a:lstStyle/>
        <a:p>
          <a:r>
            <a:rPr lang="es-CO" sz="2600" dirty="0">
              <a:latin typeface="+mn-lt"/>
            </a:rPr>
            <a:t>Construyen y transforman conceptos, prácticas y actitudes con las cuales se puede enfrentar de mejor manera al mundo</a:t>
          </a:r>
          <a:endParaRPr lang="es-CO" sz="2600" b="0" noProof="0" dirty="0">
            <a:latin typeface="+mn-lt"/>
          </a:endParaRPr>
        </a:p>
      </dgm:t>
    </dgm:pt>
    <dgm:pt modelId="{7A37318A-43A1-4C4E-AFA9-25B5AC010EAE}" type="parTrans" cxnId="{C9FAD5EF-BFB7-45B3-B794-8E533D70CC00}">
      <dgm:prSet/>
      <dgm:spPr/>
      <dgm:t>
        <a:bodyPr/>
        <a:lstStyle/>
        <a:p>
          <a:endParaRPr lang="es-CO" sz="2600" b="0" noProof="0" dirty="0">
            <a:solidFill>
              <a:schemeClr val="tx1"/>
            </a:solidFill>
            <a:latin typeface="+mn-lt"/>
          </a:endParaRPr>
        </a:p>
      </dgm:t>
    </dgm:pt>
    <dgm:pt modelId="{07506E3F-93DB-4496-800D-B758A7A5D789}" type="sibTrans" cxnId="{C9FAD5EF-BFB7-45B3-B794-8E533D70CC00}">
      <dgm:prSet/>
      <dgm:spPr/>
      <dgm:t>
        <a:bodyPr/>
        <a:lstStyle/>
        <a:p>
          <a:endParaRPr lang="es-CO" sz="2600" b="0" noProof="0" dirty="0">
            <a:solidFill>
              <a:schemeClr val="tx1"/>
            </a:solidFill>
            <a:latin typeface="+mn-lt"/>
          </a:endParaRPr>
        </a:p>
      </dgm:t>
    </dgm:pt>
    <dgm:pt modelId="{FC49E6A8-5281-4DD6-BFF1-2A13DAAC9EEC}">
      <dgm:prSet custT="1"/>
      <dgm:spPr/>
      <dgm:t>
        <a:bodyPr/>
        <a:lstStyle/>
        <a:p>
          <a:r>
            <a:rPr lang="es-CO" sz="2600" cap="none" dirty="0">
              <a:solidFill>
                <a:schemeClr val="tx1"/>
              </a:solidFill>
              <a:latin typeface="+mn-lt"/>
            </a:rPr>
            <a:t>Conllevan al diseño de un currículo relevante relacionado con el contexto sociocultural</a:t>
          </a:r>
          <a:endParaRPr lang="es-CO" sz="2600" b="0" noProof="0" dirty="0">
            <a:latin typeface="+mn-lt"/>
          </a:endParaRPr>
        </a:p>
      </dgm:t>
    </dgm:pt>
    <dgm:pt modelId="{3BFA1720-BFAF-4757-B870-2AB7375D1E9B}" type="parTrans" cxnId="{A2C4391F-B404-4C9F-A92F-C584D257E725}">
      <dgm:prSet/>
      <dgm:spPr/>
      <dgm:t>
        <a:bodyPr/>
        <a:lstStyle/>
        <a:p>
          <a:endParaRPr lang="es-CO" sz="2600">
            <a:latin typeface="+mn-lt"/>
          </a:endParaRPr>
        </a:p>
      </dgm:t>
    </dgm:pt>
    <dgm:pt modelId="{C202E6D0-BCB3-43DD-8AEC-06D9DEEC34DB}" type="sibTrans" cxnId="{A2C4391F-B404-4C9F-A92F-C584D257E725}">
      <dgm:prSet/>
      <dgm:spPr/>
      <dgm:t>
        <a:bodyPr/>
        <a:lstStyle/>
        <a:p>
          <a:endParaRPr lang="es-CO" sz="2600">
            <a:latin typeface="+mn-lt"/>
          </a:endParaRPr>
        </a:p>
      </dgm:t>
    </dgm:pt>
    <dgm:pt modelId="{064E8E4C-501B-4216-BDEF-CBA99AC82395}">
      <dgm:prSet custT="1"/>
      <dgm:spPr/>
      <dgm:t>
        <a:bodyPr/>
        <a:lstStyle/>
        <a:p>
          <a:r>
            <a:rPr lang="es-CO" sz="2600" cap="none" dirty="0">
              <a:solidFill>
                <a:schemeClr val="tx1"/>
              </a:solidFill>
              <a:latin typeface="+mn-lt"/>
            </a:rPr>
            <a:t>Forma en valores,  pensamiento crítico y actitudes democráticas que permitan analizar y actuar sobre la realidad que vive</a:t>
          </a:r>
          <a:endParaRPr lang="es-CO" sz="2600" b="0" noProof="0" dirty="0">
            <a:latin typeface="+mn-lt"/>
          </a:endParaRPr>
        </a:p>
      </dgm:t>
    </dgm:pt>
    <dgm:pt modelId="{A6583483-3339-4C46-AD49-68B9DB64D068}" type="parTrans" cxnId="{1312DB04-4D26-41F4-81FE-B48AAB4C0EF9}">
      <dgm:prSet/>
      <dgm:spPr/>
      <dgm:t>
        <a:bodyPr/>
        <a:lstStyle/>
        <a:p>
          <a:endParaRPr lang="es-CO" sz="2600">
            <a:latin typeface="+mn-lt"/>
          </a:endParaRPr>
        </a:p>
      </dgm:t>
    </dgm:pt>
    <dgm:pt modelId="{425DB67A-0B14-45B1-9B47-AEAA17412472}" type="sibTrans" cxnId="{1312DB04-4D26-41F4-81FE-B48AAB4C0EF9}">
      <dgm:prSet/>
      <dgm:spPr/>
      <dgm:t>
        <a:bodyPr/>
        <a:lstStyle/>
        <a:p>
          <a:endParaRPr lang="es-CO" sz="2600">
            <a:latin typeface="+mn-lt"/>
          </a:endParaRPr>
        </a:p>
      </dgm:t>
    </dgm:pt>
    <dgm:pt modelId="{2E13554A-75B4-41A7-8EEC-506604E9E823}">
      <dgm:prSet custT="1"/>
      <dgm:spPr/>
      <dgm:t>
        <a:bodyPr/>
        <a:lstStyle/>
        <a:p>
          <a:r>
            <a:rPr lang="es-CO" sz="2600" dirty="0">
              <a:latin typeface="+mn-lt"/>
            </a:rPr>
            <a:t>Tienen explícitos fundamentos y principios pedagógicos, metodológicos y procesos de gestión basados en el enfoque en el se sustentan</a:t>
          </a:r>
          <a:endParaRPr lang="es-CO" sz="2600" b="0" noProof="0" dirty="0">
            <a:latin typeface="+mn-lt"/>
          </a:endParaRPr>
        </a:p>
      </dgm:t>
    </dgm:pt>
    <dgm:pt modelId="{1C2C48F5-7E0C-4244-BB70-01891FC24583}" type="parTrans" cxnId="{4C7F9E19-8A89-42AA-B7AC-1D8B6C97E28C}">
      <dgm:prSet/>
      <dgm:spPr/>
      <dgm:t>
        <a:bodyPr/>
        <a:lstStyle/>
        <a:p>
          <a:endParaRPr lang="es-CO" sz="2600">
            <a:latin typeface="+mn-lt"/>
          </a:endParaRPr>
        </a:p>
      </dgm:t>
    </dgm:pt>
    <dgm:pt modelId="{581C27D9-56EB-4C62-B9C7-FFC90D54EB8A}" type="sibTrans" cxnId="{4C7F9E19-8A89-42AA-B7AC-1D8B6C97E28C}">
      <dgm:prSet/>
      <dgm:spPr/>
      <dgm:t>
        <a:bodyPr/>
        <a:lstStyle/>
        <a:p>
          <a:endParaRPr lang="es-CO" sz="2600">
            <a:latin typeface="+mn-lt"/>
          </a:endParaRPr>
        </a:p>
      </dgm:t>
    </dgm:pt>
    <dgm:pt modelId="{BB7AB0B0-9621-4AAF-9DE4-486AE47CDF43}" type="pres">
      <dgm:prSet presAssocID="{84BA9635-F1BB-4ECA-B2F0-1BDCA0B6BD29}" presName="linear" presStyleCnt="0">
        <dgm:presLayoutVars>
          <dgm:animLvl val="lvl"/>
          <dgm:resizeHandles val="exact"/>
        </dgm:presLayoutVars>
      </dgm:prSet>
      <dgm:spPr/>
    </dgm:pt>
    <dgm:pt modelId="{706B0946-DA44-4942-BC1C-96C2659884D8}" type="pres">
      <dgm:prSet presAssocID="{3CFBF6E9-2231-427B-A320-E4967060EF55}" presName="parentText" presStyleLbl="node1" presStyleIdx="0" presStyleCnt="6" custLinFactY="315" custLinFactNeighborY="100000">
        <dgm:presLayoutVars>
          <dgm:chMax val="0"/>
          <dgm:bulletEnabled val="1"/>
        </dgm:presLayoutVars>
      </dgm:prSet>
      <dgm:spPr/>
    </dgm:pt>
    <dgm:pt modelId="{70BE9846-506B-415A-B338-64D4F1A6EB39}" type="pres">
      <dgm:prSet presAssocID="{EC0FBCAE-F7BD-4200-99DD-9C98BF091F18}" presName="spacer" presStyleCnt="0"/>
      <dgm:spPr/>
    </dgm:pt>
    <dgm:pt modelId="{BD14F9C8-C859-447E-9D40-7D64C2D65381}" type="pres">
      <dgm:prSet presAssocID="{38D3A353-D15A-4038-8C65-6480FB265CB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AF7A86F-F91F-425F-B043-495FD85FECC8}" type="pres">
      <dgm:prSet presAssocID="{B93C6CDD-97C5-49AB-BA0F-4361DF730973}" presName="spacer" presStyleCnt="0"/>
      <dgm:spPr/>
    </dgm:pt>
    <dgm:pt modelId="{CCD22A4C-5BBB-42F6-8AE4-712C1AB6FAE3}" type="pres">
      <dgm:prSet presAssocID="{5FE57B28-0077-439F-82AF-3301B9C989D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B195636-5939-44E8-AA17-8ADDC3978161}" type="pres">
      <dgm:prSet presAssocID="{07506E3F-93DB-4496-800D-B758A7A5D789}" presName="spacer" presStyleCnt="0"/>
      <dgm:spPr/>
    </dgm:pt>
    <dgm:pt modelId="{82148644-C802-4D6A-8205-BB502E49BC4D}" type="pres">
      <dgm:prSet presAssocID="{FC49E6A8-5281-4DD6-BFF1-2A13DAAC9EE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D39798E-8C56-4E9D-B845-7968B9658A9D}" type="pres">
      <dgm:prSet presAssocID="{C202E6D0-BCB3-43DD-8AEC-06D9DEEC34DB}" presName="spacer" presStyleCnt="0"/>
      <dgm:spPr/>
    </dgm:pt>
    <dgm:pt modelId="{B77F50FE-693F-4741-88A1-DF1C90319709}" type="pres">
      <dgm:prSet presAssocID="{064E8E4C-501B-4216-BDEF-CBA99AC8239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36A644F-B745-4881-B4A3-2558D869427B}" type="pres">
      <dgm:prSet presAssocID="{425DB67A-0B14-45B1-9B47-AEAA17412472}" presName="spacer" presStyleCnt="0"/>
      <dgm:spPr/>
    </dgm:pt>
    <dgm:pt modelId="{6F8557BF-B9C3-4599-900F-E3DF001D6C79}" type="pres">
      <dgm:prSet presAssocID="{2E13554A-75B4-41A7-8EEC-506604E9E82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D5D6902-9B0B-4EED-9A42-72344C512569}" type="presOf" srcId="{38D3A353-D15A-4038-8C65-6480FB265CB1}" destId="{BD14F9C8-C859-447E-9D40-7D64C2D65381}" srcOrd="0" destOrd="0" presId="urn:microsoft.com/office/officeart/2005/8/layout/vList2"/>
    <dgm:cxn modelId="{1312DB04-4D26-41F4-81FE-B48AAB4C0EF9}" srcId="{84BA9635-F1BB-4ECA-B2F0-1BDCA0B6BD29}" destId="{064E8E4C-501B-4216-BDEF-CBA99AC82395}" srcOrd="4" destOrd="0" parTransId="{A6583483-3339-4C46-AD49-68B9DB64D068}" sibTransId="{425DB67A-0B14-45B1-9B47-AEAA17412472}"/>
    <dgm:cxn modelId="{4C7F9E19-8A89-42AA-B7AC-1D8B6C97E28C}" srcId="{84BA9635-F1BB-4ECA-B2F0-1BDCA0B6BD29}" destId="{2E13554A-75B4-41A7-8EEC-506604E9E823}" srcOrd="5" destOrd="0" parTransId="{1C2C48F5-7E0C-4244-BB70-01891FC24583}" sibTransId="{581C27D9-56EB-4C62-B9C7-FFC90D54EB8A}"/>
    <dgm:cxn modelId="{A2C4391F-B404-4C9F-A92F-C584D257E725}" srcId="{84BA9635-F1BB-4ECA-B2F0-1BDCA0B6BD29}" destId="{FC49E6A8-5281-4DD6-BFF1-2A13DAAC9EEC}" srcOrd="3" destOrd="0" parTransId="{3BFA1720-BFAF-4757-B870-2AB7375D1E9B}" sibTransId="{C202E6D0-BCB3-43DD-8AEC-06D9DEEC34DB}"/>
    <dgm:cxn modelId="{AF1C7123-C5CE-4D69-AD20-06FEE6AB2014}" type="presOf" srcId="{2E13554A-75B4-41A7-8EEC-506604E9E823}" destId="{6F8557BF-B9C3-4599-900F-E3DF001D6C79}" srcOrd="0" destOrd="0" presId="urn:microsoft.com/office/officeart/2005/8/layout/vList2"/>
    <dgm:cxn modelId="{DDB6502F-93BD-4BA2-8FE9-1F7E3538F355}" srcId="{84BA9635-F1BB-4ECA-B2F0-1BDCA0B6BD29}" destId="{38D3A353-D15A-4038-8C65-6480FB265CB1}" srcOrd="1" destOrd="0" parTransId="{F01ADBD9-4FF9-4773-8269-1EFF7E5FA9AF}" sibTransId="{B93C6CDD-97C5-49AB-BA0F-4361DF730973}"/>
    <dgm:cxn modelId="{31541534-C3C4-40FD-86E5-9145D1915754}" type="presOf" srcId="{3CFBF6E9-2231-427B-A320-E4967060EF55}" destId="{706B0946-DA44-4942-BC1C-96C2659884D8}" srcOrd="0" destOrd="0" presId="urn:microsoft.com/office/officeart/2005/8/layout/vList2"/>
    <dgm:cxn modelId="{33278954-CF5A-4602-ADEF-2B41F816643E}" srcId="{84BA9635-F1BB-4ECA-B2F0-1BDCA0B6BD29}" destId="{3CFBF6E9-2231-427B-A320-E4967060EF55}" srcOrd="0" destOrd="0" parTransId="{B205D86C-FA1C-421D-85D9-8B74B906BEF1}" sibTransId="{EC0FBCAE-F7BD-4200-99DD-9C98BF091F18}"/>
    <dgm:cxn modelId="{4D91357A-C919-40DA-A709-446E71426DA3}" type="presOf" srcId="{84BA9635-F1BB-4ECA-B2F0-1BDCA0B6BD29}" destId="{BB7AB0B0-9621-4AAF-9DE4-486AE47CDF43}" srcOrd="0" destOrd="0" presId="urn:microsoft.com/office/officeart/2005/8/layout/vList2"/>
    <dgm:cxn modelId="{2509685A-F2E7-4FFD-B10D-A578BF8698D7}" type="presOf" srcId="{5FE57B28-0077-439F-82AF-3301B9C989DB}" destId="{CCD22A4C-5BBB-42F6-8AE4-712C1AB6FAE3}" srcOrd="0" destOrd="0" presId="urn:microsoft.com/office/officeart/2005/8/layout/vList2"/>
    <dgm:cxn modelId="{BB4E5EE5-C4A6-4240-A17C-01474FF06E11}" type="presOf" srcId="{064E8E4C-501B-4216-BDEF-CBA99AC82395}" destId="{B77F50FE-693F-4741-88A1-DF1C90319709}" srcOrd="0" destOrd="0" presId="urn:microsoft.com/office/officeart/2005/8/layout/vList2"/>
    <dgm:cxn modelId="{C9FAD5EF-BFB7-45B3-B794-8E533D70CC00}" srcId="{84BA9635-F1BB-4ECA-B2F0-1BDCA0B6BD29}" destId="{5FE57B28-0077-439F-82AF-3301B9C989DB}" srcOrd="2" destOrd="0" parTransId="{7A37318A-43A1-4C4E-AFA9-25B5AC010EAE}" sibTransId="{07506E3F-93DB-4496-800D-B758A7A5D789}"/>
    <dgm:cxn modelId="{8D2A7CF4-5DD1-4575-A8D9-C1EF6B0D0E2A}" type="presOf" srcId="{FC49E6A8-5281-4DD6-BFF1-2A13DAAC9EEC}" destId="{82148644-C802-4D6A-8205-BB502E49BC4D}" srcOrd="0" destOrd="0" presId="urn:microsoft.com/office/officeart/2005/8/layout/vList2"/>
    <dgm:cxn modelId="{60F8C86B-6776-4909-9A55-2A54018F510F}" type="presParOf" srcId="{BB7AB0B0-9621-4AAF-9DE4-486AE47CDF43}" destId="{706B0946-DA44-4942-BC1C-96C2659884D8}" srcOrd="0" destOrd="0" presId="urn:microsoft.com/office/officeart/2005/8/layout/vList2"/>
    <dgm:cxn modelId="{A18BABD7-15C8-4DE2-A7DD-81E0903C450F}" type="presParOf" srcId="{BB7AB0B0-9621-4AAF-9DE4-486AE47CDF43}" destId="{70BE9846-506B-415A-B338-64D4F1A6EB39}" srcOrd="1" destOrd="0" presId="urn:microsoft.com/office/officeart/2005/8/layout/vList2"/>
    <dgm:cxn modelId="{A647C6E1-1F6C-46C4-BBD0-667C45B3C3A6}" type="presParOf" srcId="{BB7AB0B0-9621-4AAF-9DE4-486AE47CDF43}" destId="{BD14F9C8-C859-447E-9D40-7D64C2D65381}" srcOrd="2" destOrd="0" presId="urn:microsoft.com/office/officeart/2005/8/layout/vList2"/>
    <dgm:cxn modelId="{7165C9EB-369C-49C3-BEDD-9B5C025E081F}" type="presParOf" srcId="{BB7AB0B0-9621-4AAF-9DE4-486AE47CDF43}" destId="{FAF7A86F-F91F-425F-B043-495FD85FECC8}" srcOrd="3" destOrd="0" presId="urn:microsoft.com/office/officeart/2005/8/layout/vList2"/>
    <dgm:cxn modelId="{51155F00-0EA3-460E-A76C-C174FD76E6E9}" type="presParOf" srcId="{BB7AB0B0-9621-4AAF-9DE4-486AE47CDF43}" destId="{CCD22A4C-5BBB-42F6-8AE4-712C1AB6FAE3}" srcOrd="4" destOrd="0" presId="urn:microsoft.com/office/officeart/2005/8/layout/vList2"/>
    <dgm:cxn modelId="{34DAD865-3BCD-4C41-8C3D-DFDF41FFDA7E}" type="presParOf" srcId="{BB7AB0B0-9621-4AAF-9DE4-486AE47CDF43}" destId="{3B195636-5939-44E8-AA17-8ADDC3978161}" srcOrd="5" destOrd="0" presId="urn:microsoft.com/office/officeart/2005/8/layout/vList2"/>
    <dgm:cxn modelId="{2332644C-B7E2-4DD7-9F18-D519CA5D4689}" type="presParOf" srcId="{BB7AB0B0-9621-4AAF-9DE4-486AE47CDF43}" destId="{82148644-C802-4D6A-8205-BB502E49BC4D}" srcOrd="6" destOrd="0" presId="urn:microsoft.com/office/officeart/2005/8/layout/vList2"/>
    <dgm:cxn modelId="{D1F182F7-63AA-48AF-9FE9-1C3DF2DBD998}" type="presParOf" srcId="{BB7AB0B0-9621-4AAF-9DE4-486AE47CDF43}" destId="{ED39798E-8C56-4E9D-B845-7968B9658A9D}" srcOrd="7" destOrd="0" presId="urn:microsoft.com/office/officeart/2005/8/layout/vList2"/>
    <dgm:cxn modelId="{581F9036-1064-40CD-A47E-46BFF137B971}" type="presParOf" srcId="{BB7AB0B0-9621-4AAF-9DE4-486AE47CDF43}" destId="{B77F50FE-693F-4741-88A1-DF1C90319709}" srcOrd="8" destOrd="0" presId="urn:microsoft.com/office/officeart/2005/8/layout/vList2"/>
    <dgm:cxn modelId="{8B0EFF9B-7362-4D3E-A615-F2DFDCC783C0}" type="presParOf" srcId="{BB7AB0B0-9621-4AAF-9DE4-486AE47CDF43}" destId="{B36A644F-B745-4881-B4A3-2558D869427B}" srcOrd="9" destOrd="0" presId="urn:microsoft.com/office/officeart/2005/8/layout/vList2"/>
    <dgm:cxn modelId="{020F7F58-6D0E-4A54-885A-0074A3BE5905}" type="presParOf" srcId="{BB7AB0B0-9621-4AAF-9DE4-486AE47CDF43}" destId="{6F8557BF-B9C3-4599-900F-E3DF001D6C7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881AF7-E474-4F3B-A74B-D332CE8CC057}" type="doc">
      <dgm:prSet loTypeId="urn:microsoft.com/office/officeart/2005/8/layout/h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CO"/>
        </a:p>
      </dgm:t>
    </dgm:pt>
    <dgm:pt modelId="{E13CA1AC-D52A-4D84-AFA1-275E27141AFE}">
      <dgm:prSet phldrT="[Texto]"/>
      <dgm:spPr/>
      <dgm:t>
        <a:bodyPr/>
        <a:lstStyle/>
        <a:p>
          <a:r>
            <a:rPr lang="es-CO" dirty="0"/>
            <a:t>CONTENIDOS </a:t>
          </a:r>
        </a:p>
      </dgm:t>
    </dgm:pt>
    <dgm:pt modelId="{8E4B70AA-39C2-43BC-9236-9FFBE5F73D97}" type="parTrans" cxnId="{66ECED22-3A5B-4CD4-AA2F-D70C0A8370AA}">
      <dgm:prSet/>
      <dgm:spPr/>
      <dgm:t>
        <a:bodyPr/>
        <a:lstStyle/>
        <a:p>
          <a:endParaRPr lang="es-CO"/>
        </a:p>
      </dgm:t>
    </dgm:pt>
    <dgm:pt modelId="{CA0C280B-8BA3-476E-BEA6-914AE48B8F6A}" type="sibTrans" cxnId="{66ECED22-3A5B-4CD4-AA2F-D70C0A8370AA}">
      <dgm:prSet/>
      <dgm:spPr/>
      <dgm:t>
        <a:bodyPr/>
        <a:lstStyle/>
        <a:p>
          <a:endParaRPr lang="es-CO"/>
        </a:p>
      </dgm:t>
    </dgm:pt>
    <dgm:pt modelId="{0A40CC5F-00B5-4B25-A997-98CDAD8D52D3}">
      <dgm:prSet phldrT="[Texto]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s-ES" b="1" i="0" dirty="0"/>
            <a:t>MÓDULO 1. Perspectivas y principios constructivistas</a:t>
          </a:r>
        </a:p>
        <a:p>
          <a:pPr algn="ctr">
            <a:buFont typeface="Arial" panose="020B0604020202020204" pitchFamily="34" charset="0"/>
            <a:buChar char="•"/>
          </a:pPr>
          <a:r>
            <a:rPr lang="es-CO" b="0" i="0" dirty="0"/>
            <a:t>Lección 1: Constructivismo principios generales</a:t>
          </a:r>
        </a:p>
        <a:p>
          <a:pPr algn="l">
            <a:buFont typeface="Arial" panose="020B0604020202020204" pitchFamily="34" charset="0"/>
            <a:buChar char="•"/>
          </a:pPr>
          <a:r>
            <a:rPr lang="es-CO" b="0" i="0" dirty="0"/>
            <a:t>Tema 1: Constructivismo genético</a:t>
          </a:r>
        </a:p>
        <a:p>
          <a:pPr algn="l">
            <a:buFont typeface="Arial" panose="020B0604020202020204" pitchFamily="34" charset="0"/>
            <a:buChar char="•"/>
          </a:pPr>
          <a:r>
            <a:rPr lang="es-CO" b="0" i="0" dirty="0"/>
            <a:t>Tema 2: </a:t>
          </a:r>
          <a:r>
            <a:rPr lang="es-ES" b="0" i="0" dirty="0"/>
            <a:t>Enfoque </a:t>
          </a:r>
          <a:r>
            <a:rPr lang="es-ES" b="0" i="0" dirty="0" err="1"/>
            <a:t>socioconstructivista</a:t>
          </a:r>
          <a:r>
            <a:rPr lang="es-ES" b="0" i="0" dirty="0"/>
            <a:t> en la enseñanza y el aprendizaje escolar</a:t>
          </a:r>
          <a:endParaRPr lang="es-CO" b="0" i="0" dirty="0"/>
        </a:p>
      </dgm:t>
    </dgm:pt>
    <dgm:pt modelId="{55930B3B-92F2-491A-A5A4-BC5E7021BBEA}" type="parTrans" cxnId="{A7BAEB57-A1E8-4AE6-A740-B782369A8B7E}">
      <dgm:prSet/>
      <dgm:spPr/>
      <dgm:t>
        <a:bodyPr/>
        <a:lstStyle/>
        <a:p>
          <a:endParaRPr lang="es-CO"/>
        </a:p>
      </dgm:t>
    </dgm:pt>
    <dgm:pt modelId="{4FF46D9A-6225-4679-944C-78E36DACF3B4}" type="sibTrans" cxnId="{A7BAEB57-A1E8-4AE6-A740-B782369A8B7E}">
      <dgm:prSet/>
      <dgm:spPr/>
      <dgm:t>
        <a:bodyPr/>
        <a:lstStyle/>
        <a:p>
          <a:endParaRPr lang="es-CO"/>
        </a:p>
      </dgm:t>
    </dgm:pt>
    <dgm:pt modelId="{9713F128-013B-49C7-945D-E38FF1307CF1}">
      <dgm:prSet phldrT="[Texto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s-CO" b="1" i="0" dirty="0"/>
            <a:t>MÓDULO 2: Pedagogía </a:t>
          </a:r>
          <a:r>
            <a:rPr lang="es-CO" b="1" i="0" dirty="0" err="1"/>
            <a:t>Sociocrítica</a:t>
          </a:r>
          <a:r>
            <a:rPr lang="es-CO" b="1" i="0" dirty="0"/>
            <a:t> </a:t>
          </a:r>
        </a:p>
        <a:p>
          <a:pPr>
            <a:buFont typeface="Arial" panose="020B0604020202020204" pitchFamily="34" charset="0"/>
            <a:buChar char="•"/>
          </a:pPr>
          <a:endParaRPr lang="es-CO" b="1" i="0" dirty="0"/>
        </a:p>
        <a:p>
          <a:pPr>
            <a:buChar char="•"/>
          </a:pPr>
          <a:r>
            <a:rPr lang="es-CO" b="0" i="0" dirty="0"/>
            <a:t>Lección 1: Reconociendo la pedagogía </a:t>
          </a:r>
          <a:r>
            <a:rPr lang="es-CO" b="0" i="0" dirty="0" err="1"/>
            <a:t>Sociocrítica</a:t>
          </a:r>
          <a:endParaRPr lang="es-CO" b="0" i="0" dirty="0"/>
        </a:p>
        <a:p>
          <a:pPr>
            <a:buChar char="•"/>
          </a:pPr>
          <a:r>
            <a:rPr lang="es-CO" b="0" i="0" dirty="0"/>
            <a:t>Tema 1: Antecedentes</a:t>
          </a:r>
        </a:p>
        <a:p>
          <a:pPr>
            <a:buChar char="•"/>
          </a:pPr>
          <a:r>
            <a:rPr lang="es-CO" b="0" i="0" dirty="0"/>
            <a:t>Tema 2: Principios de la Pedagogía </a:t>
          </a:r>
          <a:r>
            <a:rPr lang="es-CO" b="0" i="0" dirty="0" err="1"/>
            <a:t>Sociocrítica</a:t>
          </a:r>
          <a:endParaRPr lang="es-CO" dirty="0"/>
        </a:p>
      </dgm:t>
    </dgm:pt>
    <dgm:pt modelId="{3D3D7564-B3C6-446B-81E7-918A856A5254}" type="parTrans" cxnId="{2ED832A3-7502-4F57-8EC1-2ED329E3584E}">
      <dgm:prSet/>
      <dgm:spPr/>
      <dgm:t>
        <a:bodyPr/>
        <a:lstStyle/>
        <a:p>
          <a:endParaRPr lang="es-CO"/>
        </a:p>
      </dgm:t>
    </dgm:pt>
    <dgm:pt modelId="{310DA428-E4D1-460A-AA8F-EFE08F73CF10}" type="sibTrans" cxnId="{2ED832A3-7502-4F57-8EC1-2ED329E3584E}">
      <dgm:prSet/>
      <dgm:spPr/>
      <dgm:t>
        <a:bodyPr/>
        <a:lstStyle/>
        <a:p>
          <a:endParaRPr lang="es-CO"/>
        </a:p>
      </dgm:t>
    </dgm:pt>
    <dgm:pt modelId="{77517566-9452-4462-8B36-B40645D59D42}">
      <dgm:prSet phldrT="[Texto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s-ES" b="1" i="0" dirty="0"/>
            <a:t>MÓDULO 3: Fundamentos de la educación inclusiva</a:t>
          </a:r>
        </a:p>
        <a:p>
          <a:pPr>
            <a:buFont typeface="Arial" panose="020B0604020202020204" pitchFamily="34" charset="0"/>
            <a:buNone/>
          </a:pPr>
          <a:endParaRPr lang="es-ES" b="1" i="0" dirty="0"/>
        </a:p>
        <a:p>
          <a:pPr>
            <a:buFont typeface="Arial" panose="020B0604020202020204" pitchFamily="34" charset="0"/>
            <a:buChar char="•"/>
          </a:pPr>
          <a:r>
            <a:rPr lang="es-ES" b="0" i="0" dirty="0"/>
            <a:t>Lección 1: Enfoque de atención a la diversidad</a:t>
          </a:r>
        </a:p>
        <a:p>
          <a:pPr>
            <a:buFont typeface="Arial" panose="020B0604020202020204" pitchFamily="34" charset="0"/>
            <a:buChar char="•"/>
          </a:pPr>
          <a:r>
            <a:rPr lang="es-CO" b="0" i="0" dirty="0"/>
            <a:t>Tema 1: Educación inclusiva</a:t>
          </a:r>
          <a:endParaRPr lang="es-CO" dirty="0"/>
        </a:p>
      </dgm:t>
    </dgm:pt>
    <dgm:pt modelId="{14813AF8-4A00-4E27-983C-98A0FE450031}" type="parTrans" cxnId="{0E01E0FE-F2F8-4DC9-A244-4E27501F17FF}">
      <dgm:prSet/>
      <dgm:spPr/>
      <dgm:t>
        <a:bodyPr/>
        <a:lstStyle/>
        <a:p>
          <a:endParaRPr lang="es-CO"/>
        </a:p>
      </dgm:t>
    </dgm:pt>
    <dgm:pt modelId="{6CDF5F34-1111-4586-8512-B85F525717B0}" type="sibTrans" cxnId="{0E01E0FE-F2F8-4DC9-A244-4E27501F17FF}">
      <dgm:prSet/>
      <dgm:spPr/>
      <dgm:t>
        <a:bodyPr/>
        <a:lstStyle/>
        <a:p>
          <a:endParaRPr lang="es-CO"/>
        </a:p>
      </dgm:t>
    </dgm:pt>
    <dgm:pt modelId="{2C140F8B-1715-4150-87F1-BE79784B695C}" type="pres">
      <dgm:prSet presAssocID="{2F881AF7-E474-4F3B-A74B-D332CE8CC057}" presName="composite" presStyleCnt="0">
        <dgm:presLayoutVars>
          <dgm:chMax val="1"/>
          <dgm:dir/>
          <dgm:resizeHandles val="exact"/>
        </dgm:presLayoutVars>
      </dgm:prSet>
      <dgm:spPr/>
    </dgm:pt>
    <dgm:pt modelId="{C7C20F7C-5381-4321-84BF-EA4C3E792BEC}" type="pres">
      <dgm:prSet presAssocID="{E13CA1AC-D52A-4D84-AFA1-275E27141AFE}" presName="roof" presStyleLbl="dkBgShp" presStyleIdx="0" presStyleCnt="2" custScaleY="66388"/>
      <dgm:spPr/>
    </dgm:pt>
    <dgm:pt modelId="{577866CB-3565-4B97-A02E-50764B05E92E}" type="pres">
      <dgm:prSet presAssocID="{E13CA1AC-D52A-4D84-AFA1-275E27141AFE}" presName="pillars" presStyleCnt="0"/>
      <dgm:spPr/>
    </dgm:pt>
    <dgm:pt modelId="{6B629314-0C03-49C0-A1D5-E4B1B6AC740C}" type="pres">
      <dgm:prSet presAssocID="{E13CA1AC-D52A-4D84-AFA1-275E27141AFE}" presName="pillar1" presStyleLbl="node1" presStyleIdx="0" presStyleCnt="3" custScaleY="109101">
        <dgm:presLayoutVars>
          <dgm:bulletEnabled val="1"/>
        </dgm:presLayoutVars>
      </dgm:prSet>
      <dgm:spPr/>
    </dgm:pt>
    <dgm:pt modelId="{F8CE5564-378E-44BA-ACFE-CC021B92CCAA}" type="pres">
      <dgm:prSet presAssocID="{9713F128-013B-49C7-945D-E38FF1307CF1}" presName="pillarX" presStyleLbl="node1" presStyleIdx="1" presStyleCnt="3" custScaleY="109101">
        <dgm:presLayoutVars>
          <dgm:bulletEnabled val="1"/>
        </dgm:presLayoutVars>
      </dgm:prSet>
      <dgm:spPr/>
    </dgm:pt>
    <dgm:pt modelId="{9C5B2535-521F-4339-B4AE-2CA9A08220B2}" type="pres">
      <dgm:prSet presAssocID="{77517566-9452-4462-8B36-B40645D59D42}" presName="pillarX" presStyleLbl="node1" presStyleIdx="2" presStyleCnt="3" custScaleY="109101">
        <dgm:presLayoutVars>
          <dgm:bulletEnabled val="1"/>
        </dgm:presLayoutVars>
      </dgm:prSet>
      <dgm:spPr/>
    </dgm:pt>
    <dgm:pt modelId="{52D6DB1D-1A19-4FA5-B760-E381B644F384}" type="pres">
      <dgm:prSet presAssocID="{E13CA1AC-D52A-4D84-AFA1-275E27141AFE}" presName="base" presStyleLbl="dkBgShp" presStyleIdx="1" presStyleCnt="2"/>
      <dgm:spPr/>
    </dgm:pt>
  </dgm:ptLst>
  <dgm:cxnLst>
    <dgm:cxn modelId="{BEB0B206-244F-4CBA-ACF6-0F73AE2F5DF5}" type="presOf" srcId="{2F881AF7-E474-4F3B-A74B-D332CE8CC057}" destId="{2C140F8B-1715-4150-87F1-BE79784B695C}" srcOrd="0" destOrd="0" presId="urn:microsoft.com/office/officeart/2005/8/layout/hList3"/>
    <dgm:cxn modelId="{66ECED22-3A5B-4CD4-AA2F-D70C0A8370AA}" srcId="{2F881AF7-E474-4F3B-A74B-D332CE8CC057}" destId="{E13CA1AC-D52A-4D84-AFA1-275E27141AFE}" srcOrd="0" destOrd="0" parTransId="{8E4B70AA-39C2-43BC-9236-9FFBE5F73D97}" sibTransId="{CA0C280B-8BA3-476E-BEA6-914AE48B8F6A}"/>
    <dgm:cxn modelId="{A2769739-8818-42D4-A908-8C69ED1273C5}" type="presOf" srcId="{E13CA1AC-D52A-4D84-AFA1-275E27141AFE}" destId="{C7C20F7C-5381-4321-84BF-EA4C3E792BEC}" srcOrd="0" destOrd="0" presId="urn:microsoft.com/office/officeart/2005/8/layout/hList3"/>
    <dgm:cxn modelId="{B07F1250-2281-4302-9BF7-87B456265731}" type="presOf" srcId="{0A40CC5F-00B5-4B25-A997-98CDAD8D52D3}" destId="{6B629314-0C03-49C0-A1D5-E4B1B6AC740C}" srcOrd="0" destOrd="0" presId="urn:microsoft.com/office/officeart/2005/8/layout/hList3"/>
    <dgm:cxn modelId="{A7BAEB57-A1E8-4AE6-A740-B782369A8B7E}" srcId="{E13CA1AC-D52A-4D84-AFA1-275E27141AFE}" destId="{0A40CC5F-00B5-4B25-A997-98CDAD8D52D3}" srcOrd="0" destOrd="0" parTransId="{55930B3B-92F2-491A-A5A4-BC5E7021BBEA}" sibTransId="{4FF46D9A-6225-4679-944C-78E36DACF3B4}"/>
    <dgm:cxn modelId="{64067A95-9F5D-4667-9600-5477DECFBBF8}" type="presOf" srcId="{9713F128-013B-49C7-945D-E38FF1307CF1}" destId="{F8CE5564-378E-44BA-ACFE-CC021B92CCAA}" srcOrd="0" destOrd="0" presId="urn:microsoft.com/office/officeart/2005/8/layout/hList3"/>
    <dgm:cxn modelId="{2ED832A3-7502-4F57-8EC1-2ED329E3584E}" srcId="{E13CA1AC-D52A-4D84-AFA1-275E27141AFE}" destId="{9713F128-013B-49C7-945D-E38FF1307CF1}" srcOrd="1" destOrd="0" parTransId="{3D3D7564-B3C6-446B-81E7-918A856A5254}" sibTransId="{310DA428-E4D1-460A-AA8F-EFE08F73CF10}"/>
    <dgm:cxn modelId="{159DF6BF-44C3-4DC8-A6A5-37CBD35B2F92}" type="presOf" srcId="{77517566-9452-4462-8B36-B40645D59D42}" destId="{9C5B2535-521F-4339-B4AE-2CA9A08220B2}" srcOrd="0" destOrd="0" presId="urn:microsoft.com/office/officeart/2005/8/layout/hList3"/>
    <dgm:cxn modelId="{0E01E0FE-F2F8-4DC9-A244-4E27501F17FF}" srcId="{E13CA1AC-D52A-4D84-AFA1-275E27141AFE}" destId="{77517566-9452-4462-8B36-B40645D59D42}" srcOrd="2" destOrd="0" parTransId="{14813AF8-4A00-4E27-983C-98A0FE450031}" sibTransId="{6CDF5F34-1111-4586-8512-B85F525717B0}"/>
    <dgm:cxn modelId="{160F17AD-DC54-49B3-AFF4-6711927937E2}" type="presParOf" srcId="{2C140F8B-1715-4150-87F1-BE79784B695C}" destId="{C7C20F7C-5381-4321-84BF-EA4C3E792BEC}" srcOrd="0" destOrd="0" presId="urn:microsoft.com/office/officeart/2005/8/layout/hList3"/>
    <dgm:cxn modelId="{DB204ECE-0A1D-4EE6-B904-F02730847388}" type="presParOf" srcId="{2C140F8B-1715-4150-87F1-BE79784B695C}" destId="{577866CB-3565-4B97-A02E-50764B05E92E}" srcOrd="1" destOrd="0" presId="urn:microsoft.com/office/officeart/2005/8/layout/hList3"/>
    <dgm:cxn modelId="{FFF98E33-82B9-4818-91EC-BDF0CDEEEEF7}" type="presParOf" srcId="{577866CB-3565-4B97-A02E-50764B05E92E}" destId="{6B629314-0C03-49C0-A1D5-E4B1B6AC740C}" srcOrd="0" destOrd="0" presId="urn:microsoft.com/office/officeart/2005/8/layout/hList3"/>
    <dgm:cxn modelId="{4CB3524B-F9F9-45EB-8E86-0FC042F25259}" type="presParOf" srcId="{577866CB-3565-4B97-A02E-50764B05E92E}" destId="{F8CE5564-378E-44BA-ACFE-CC021B92CCAA}" srcOrd="1" destOrd="0" presId="urn:microsoft.com/office/officeart/2005/8/layout/hList3"/>
    <dgm:cxn modelId="{B10EDF68-959E-4AC0-9EF8-1689E6F256DA}" type="presParOf" srcId="{577866CB-3565-4B97-A02E-50764B05E92E}" destId="{9C5B2535-521F-4339-B4AE-2CA9A08220B2}" srcOrd="2" destOrd="0" presId="urn:microsoft.com/office/officeart/2005/8/layout/hList3"/>
    <dgm:cxn modelId="{1BC4CF2B-4935-43C0-9DDC-3E382E900E9F}" type="presParOf" srcId="{2C140F8B-1715-4150-87F1-BE79784B695C}" destId="{52D6DB1D-1A19-4FA5-B760-E381B644F384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809E69-8FB0-460B-BB2B-867C41B9261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9E18C17F-7F78-4BB2-B002-2249DEDFCC47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CO" sz="2800" dirty="0"/>
            <a:t>ACTIVIDADES MÓDULO 1</a:t>
          </a:r>
        </a:p>
      </dgm:t>
    </dgm:pt>
    <dgm:pt modelId="{6D4D4376-9444-444C-A52E-DE911B1BC604}" type="parTrans" cxnId="{0413A450-B874-45AD-A836-452374DA0DAE}">
      <dgm:prSet/>
      <dgm:spPr/>
      <dgm:t>
        <a:bodyPr/>
        <a:lstStyle/>
        <a:p>
          <a:endParaRPr lang="es-CO" sz="2800"/>
        </a:p>
      </dgm:t>
    </dgm:pt>
    <dgm:pt modelId="{04E2F266-3D7A-49D8-9F8A-052EC4688CA5}" type="sibTrans" cxnId="{0413A450-B874-45AD-A836-452374DA0DAE}">
      <dgm:prSet/>
      <dgm:spPr/>
      <dgm:t>
        <a:bodyPr/>
        <a:lstStyle/>
        <a:p>
          <a:endParaRPr lang="es-CO" sz="2800"/>
        </a:p>
      </dgm:t>
    </dgm:pt>
    <dgm:pt modelId="{2BC44FBE-DD3C-4554-807D-099C2CE1E3A5}">
      <dgm:prSet phldrT="[Texto]" custT="1"/>
      <dgm:spPr/>
      <dgm:t>
        <a:bodyPr/>
        <a:lstStyle/>
        <a:p>
          <a:r>
            <a:rPr lang="es-ES" sz="2800" b="0" i="0" dirty="0"/>
            <a:t>Saberes previos</a:t>
          </a:r>
          <a:endParaRPr lang="es-CO" sz="2800" dirty="0"/>
        </a:p>
      </dgm:t>
    </dgm:pt>
    <dgm:pt modelId="{B0B754E9-D1CF-4722-AE7B-0ACF51AEF0DA}" type="parTrans" cxnId="{945253B9-F4D0-4AEC-ADF7-7908F2D84AF8}">
      <dgm:prSet custT="1"/>
      <dgm:spPr/>
      <dgm:t>
        <a:bodyPr/>
        <a:lstStyle/>
        <a:p>
          <a:endParaRPr lang="es-CO" sz="2800"/>
        </a:p>
      </dgm:t>
    </dgm:pt>
    <dgm:pt modelId="{3286ADFD-CDF1-4237-A538-4F7E9F71A034}" type="sibTrans" cxnId="{945253B9-F4D0-4AEC-ADF7-7908F2D84AF8}">
      <dgm:prSet/>
      <dgm:spPr/>
      <dgm:t>
        <a:bodyPr/>
        <a:lstStyle/>
        <a:p>
          <a:endParaRPr lang="es-CO" sz="2800"/>
        </a:p>
      </dgm:t>
    </dgm:pt>
    <dgm:pt modelId="{119C71D3-74E2-432D-BD33-2F6C214038FD}">
      <dgm:prSet phldrT="[Texto]"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endParaRPr lang="es-ES" sz="2800" b="0" i="0" dirty="0"/>
        </a:p>
        <a:p>
          <a:pPr algn="l">
            <a:buFont typeface="Arial" panose="020B0604020202020204" pitchFamily="34" charset="0"/>
            <a:buChar char="•"/>
          </a:pPr>
          <a:r>
            <a:rPr lang="es-CO" sz="2800" dirty="0"/>
            <a:t>Video conferencia contextualización y Pedagogía Constructivista  </a:t>
          </a:r>
          <a:endParaRPr lang="es-ES" sz="2800" b="0" i="0" dirty="0"/>
        </a:p>
        <a:p>
          <a:pPr algn="ctr">
            <a:buFont typeface="Arial" panose="020B0604020202020204" pitchFamily="34" charset="0"/>
            <a:buChar char="•"/>
          </a:pPr>
          <a:endParaRPr lang="es-CO" sz="2800" dirty="0"/>
        </a:p>
      </dgm:t>
    </dgm:pt>
    <dgm:pt modelId="{CECC87BD-6619-4C9D-A40E-0BBFE1B043A3}" type="parTrans" cxnId="{06E2F5B9-FFCA-436D-9712-1BBD9DE4FF33}">
      <dgm:prSet custT="1"/>
      <dgm:spPr/>
      <dgm:t>
        <a:bodyPr/>
        <a:lstStyle/>
        <a:p>
          <a:endParaRPr lang="es-CO" sz="2800"/>
        </a:p>
      </dgm:t>
    </dgm:pt>
    <dgm:pt modelId="{219393F9-C45D-4919-8CF2-7134B0A5F3FF}" type="sibTrans" cxnId="{06E2F5B9-FFCA-436D-9712-1BBD9DE4FF33}">
      <dgm:prSet/>
      <dgm:spPr/>
      <dgm:t>
        <a:bodyPr/>
        <a:lstStyle/>
        <a:p>
          <a:endParaRPr lang="es-CO" sz="2800"/>
        </a:p>
      </dgm:t>
    </dgm:pt>
    <dgm:pt modelId="{25708475-87F1-48F7-8C06-094324200BA3}">
      <dgm:prSet phldrT="[Texto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s-ES" sz="2800" b="0" i="0" dirty="0"/>
            <a:t>Lectura de la lección Pedagogías constructivistas</a:t>
          </a:r>
        </a:p>
        <a:p>
          <a:pPr algn="l">
            <a:buFont typeface="Arial" panose="020B0604020202020204" pitchFamily="34" charset="0"/>
            <a:buChar char="•"/>
          </a:pPr>
          <a:r>
            <a:rPr lang="es-ES" sz="2800" b="0" i="0" dirty="0"/>
            <a:t>Lecturas de los textos : Constructivismo (Carretero) y </a:t>
          </a:r>
          <a:r>
            <a:rPr lang="es-CO" sz="2800" b="0" i="0" dirty="0"/>
            <a:t>l </a:t>
          </a:r>
          <a:r>
            <a:rPr lang="es-CO" sz="2800" b="0" i="0" dirty="0" err="1"/>
            <a:t>socioconstructivismo</a:t>
          </a:r>
          <a:r>
            <a:rPr lang="es-CO" sz="2800" b="0" i="0" dirty="0"/>
            <a:t> en la enseñanza y el aprendizaje escolar. Cap. 2 y 3</a:t>
          </a:r>
          <a:endParaRPr lang="es-ES" sz="2800" b="0" i="0" dirty="0"/>
        </a:p>
      </dgm:t>
    </dgm:pt>
    <dgm:pt modelId="{D65ECC20-5ACD-4465-942B-70F789E029DE}" type="parTrans" cxnId="{26A9A3C3-17E9-43ED-8F14-87765ABCF631}">
      <dgm:prSet custT="1"/>
      <dgm:spPr/>
      <dgm:t>
        <a:bodyPr/>
        <a:lstStyle/>
        <a:p>
          <a:endParaRPr lang="es-CO" sz="2800"/>
        </a:p>
      </dgm:t>
    </dgm:pt>
    <dgm:pt modelId="{6FA62B34-2539-4765-9667-B67508608B95}" type="sibTrans" cxnId="{26A9A3C3-17E9-43ED-8F14-87765ABCF631}">
      <dgm:prSet/>
      <dgm:spPr/>
      <dgm:t>
        <a:bodyPr/>
        <a:lstStyle/>
        <a:p>
          <a:endParaRPr lang="es-CO" sz="2800"/>
        </a:p>
      </dgm:t>
    </dgm:pt>
    <dgm:pt modelId="{4D98D6B6-4344-43F7-AB9D-A1586EEF740F}">
      <dgm:prSet custT="1"/>
      <dgm:spPr/>
      <dgm:t>
        <a:bodyPr/>
        <a:lstStyle/>
        <a:p>
          <a:pPr algn="ctr"/>
          <a:r>
            <a:rPr lang="es-ES" sz="2800" b="0" i="0" dirty="0"/>
            <a:t>Elaboración de un mapa conceptual con base en las lecturas</a:t>
          </a:r>
        </a:p>
        <a:p>
          <a:pPr algn="ctr"/>
          <a:r>
            <a:rPr lang="es-ES" sz="2800" b="0" i="0" dirty="0"/>
            <a:t>Participación en el foro académico </a:t>
          </a:r>
          <a:endParaRPr lang="es-CO" sz="2800" dirty="0"/>
        </a:p>
      </dgm:t>
    </dgm:pt>
    <dgm:pt modelId="{982E5CA7-58BB-42BE-B4CC-F22E1F552A5D}" type="parTrans" cxnId="{480C3AE0-F4B5-4331-9448-5C9926B748A2}">
      <dgm:prSet custT="1"/>
      <dgm:spPr/>
      <dgm:t>
        <a:bodyPr/>
        <a:lstStyle/>
        <a:p>
          <a:endParaRPr lang="es-CO" sz="2800"/>
        </a:p>
      </dgm:t>
    </dgm:pt>
    <dgm:pt modelId="{2A0182D8-4AE1-4348-A58B-08E19D4F004A}" type="sibTrans" cxnId="{480C3AE0-F4B5-4331-9448-5C9926B748A2}">
      <dgm:prSet/>
      <dgm:spPr/>
      <dgm:t>
        <a:bodyPr/>
        <a:lstStyle/>
        <a:p>
          <a:endParaRPr lang="es-CO" sz="2800"/>
        </a:p>
      </dgm:t>
    </dgm:pt>
    <dgm:pt modelId="{B5F70D97-EA2D-455F-B2FC-2002FE1AB487}" type="pres">
      <dgm:prSet presAssocID="{0F809E69-8FB0-460B-BB2B-867C41B9261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F023B5F-92D4-4311-AAEB-B5E02683ABF8}" type="pres">
      <dgm:prSet presAssocID="{9E18C17F-7F78-4BB2-B002-2249DEDFCC47}" presName="root1" presStyleCnt="0"/>
      <dgm:spPr/>
    </dgm:pt>
    <dgm:pt modelId="{CF98C698-F3F2-41DE-94C7-89675AB75CCD}" type="pres">
      <dgm:prSet presAssocID="{9E18C17F-7F78-4BB2-B002-2249DEDFCC47}" presName="LevelOneTextNode" presStyleLbl="node0" presStyleIdx="0" presStyleCnt="1">
        <dgm:presLayoutVars>
          <dgm:chPref val="3"/>
        </dgm:presLayoutVars>
      </dgm:prSet>
      <dgm:spPr/>
    </dgm:pt>
    <dgm:pt modelId="{0A6E7B17-92C5-4D75-BC1F-C1C91A72B2F6}" type="pres">
      <dgm:prSet presAssocID="{9E18C17F-7F78-4BB2-B002-2249DEDFCC47}" presName="level2hierChild" presStyleCnt="0"/>
      <dgm:spPr/>
    </dgm:pt>
    <dgm:pt modelId="{30A2CDC0-A1CE-480B-BBC7-4C04BB077D0C}" type="pres">
      <dgm:prSet presAssocID="{B0B754E9-D1CF-4722-AE7B-0ACF51AEF0DA}" presName="conn2-1" presStyleLbl="parChTrans1D2" presStyleIdx="0" presStyleCnt="4"/>
      <dgm:spPr/>
    </dgm:pt>
    <dgm:pt modelId="{6E3B992C-6E9A-45CB-B11D-BE3A0906DF14}" type="pres">
      <dgm:prSet presAssocID="{B0B754E9-D1CF-4722-AE7B-0ACF51AEF0DA}" presName="connTx" presStyleLbl="parChTrans1D2" presStyleIdx="0" presStyleCnt="4"/>
      <dgm:spPr/>
    </dgm:pt>
    <dgm:pt modelId="{979C9715-AFBA-4055-80E3-6D53C276F19A}" type="pres">
      <dgm:prSet presAssocID="{2BC44FBE-DD3C-4554-807D-099C2CE1E3A5}" presName="root2" presStyleCnt="0"/>
      <dgm:spPr/>
    </dgm:pt>
    <dgm:pt modelId="{7E9F9CA0-5107-4AC8-B2C2-9EB9889AB9B8}" type="pres">
      <dgm:prSet presAssocID="{2BC44FBE-DD3C-4554-807D-099C2CE1E3A5}" presName="LevelTwoTextNode" presStyleLbl="node2" presStyleIdx="0" presStyleCnt="4" custScaleX="256602" custLinFactNeighborY="3544">
        <dgm:presLayoutVars>
          <dgm:chPref val="3"/>
        </dgm:presLayoutVars>
      </dgm:prSet>
      <dgm:spPr/>
    </dgm:pt>
    <dgm:pt modelId="{95B0AD36-37F0-406F-B901-26761A34362D}" type="pres">
      <dgm:prSet presAssocID="{2BC44FBE-DD3C-4554-807D-099C2CE1E3A5}" presName="level3hierChild" presStyleCnt="0"/>
      <dgm:spPr/>
    </dgm:pt>
    <dgm:pt modelId="{D0C81C67-7C6F-47D7-88CB-7BEA0690BB81}" type="pres">
      <dgm:prSet presAssocID="{CECC87BD-6619-4C9D-A40E-0BBFE1B043A3}" presName="conn2-1" presStyleLbl="parChTrans1D2" presStyleIdx="1" presStyleCnt="4"/>
      <dgm:spPr/>
    </dgm:pt>
    <dgm:pt modelId="{401ED9A2-8A09-4A16-AD28-D9AB8799422B}" type="pres">
      <dgm:prSet presAssocID="{CECC87BD-6619-4C9D-A40E-0BBFE1B043A3}" presName="connTx" presStyleLbl="parChTrans1D2" presStyleIdx="1" presStyleCnt="4"/>
      <dgm:spPr/>
    </dgm:pt>
    <dgm:pt modelId="{202ABF6E-1702-445A-BFF5-1374B6B7A9CA}" type="pres">
      <dgm:prSet presAssocID="{119C71D3-74E2-432D-BD33-2F6C214038FD}" presName="root2" presStyleCnt="0"/>
      <dgm:spPr/>
    </dgm:pt>
    <dgm:pt modelId="{ADEF2786-742F-410F-A974-358036423B59}" type="pres">
      <dgm:prSet presAssocID="{119C71D3-74E2-432D-BD33-2F6C214038FD}" presName="LevelTwoTextNode" presStyleLbl="node2" presStyleIdx="1" presStyleCnt="4" custScaleX="256602" custScaleY="99552" custLinFactNeighborX="3068" custLinFactNeighborY="1234">
        <dgm:presLayoutVars>
          <dgm:chPref val="3"/>
        </dgm:presLayoutVars>
      </dgm:prSet>
      <dgm:spPr/>
    </dgm:pt>
    <dgm:pt modelId="{4D3015DA-79D4-4BFA-AE98-765620EEAA9E}" type="pres">
      <dgm:prSet presAssocID="{119C71D3-74E2-432D-BD33-2F6C214038FD}" presName="level3hierChild" presStyleCnt="0"/>
      <dgm:spPr/>
    </dgm:pt>
    <dgm:pt modelId="{435D6EA6-B4A3-4F2C-99CE-D293075DF10B}" type="pres">
      <dgm:prSet presAssocID="{D65ECC20-5ACD-4465-942B-70F789E029DE}" presName="conn2-1" presStyleLbl="parChTrans1D2" presStyleIdx="2" presStyleCnt="4"/>
      <dgm:spPr/>
    </dgm:pt>
    <dgm:pt modelId="{985A6DB9-9C61-4EC1-92D2-C7915E3BE4B8}" type="pres">
      <dgm:prSet presAssocID="{D65ECC20-5ACD-4465-942B-70F789E029DE}" presName="connTx" presStyleLbl="parChTrans1D2" presStyleIdx="2" presStyleCnt="4"/>
      <dgm:spPr/>
    </dgm:pt>
    <dgm:pt modelId="{0B819F35-E865-4862-99F9-E2471A6F63EB}" type="pres">
      <dgm:prSet presAssocID="{25708475-87F1-48F7-8C06-094324200BA3}" presName="root2" presStyleCnt="0"/>
      <dgm:spPr/>
    </dgm:pt>
    <dgm:pt modelId="{E606A559-E559-46BC-B5FD-DD25F28AFAC0}" type="pres">
      <dgm:prSet presAssocID="{25708475-87F1-48F7-8C06-094324200BA3}" presName="LevelTwoTextNode" presStyleLbl="node2" presStyleIdx="2" presStyleCnt="4" custScaleX="256602" custScaleY="185490" custLinFactNeighborX="8" custLinFactNeighborY="1254">
        <dgm:presLayoutVars>
          <dgm:chPref val="3"/>
        </dgm:presLayoutVars>
      </dgm:prSet>
      <dgm:spPr/>
    </dgm:pt>
    <dgm:pt modelId="{00F2EC8D-3184-4B5E-8376-2462163613E1}" type="pres">
      <dgm:prSet presAssocID="{25708475-87F1-48F7-8C06-094324200BA3}" presName="level3hierChild" presStyleCnt="0"/>
      <dgm:spPr/>
    </dgm:pt>
    <dgm:pt modelId="{12D14759-1E33-4992-B0E3-554D6104614A}" type="pres">
      <dgm:prSet presAssocID="{982E5CA7-58BB-42BE-B4CC-F22E1F552A5D}" presName="conn2-1" presStyleLbl="parChTrans1D2" presStyleIdx="3" presStyleCnt="4"/>
      <dgm:spPr/>
    </dgm:pt>
    <dgm:pt modelId="{4417F51D-B775-4940-A661-9CE91D2D2A77}" type="pres">
      <dgm:prSet presAssocID="{982E5CA7-58BB-42BE-B4CC-F22E1F552A5D}" presName="connTx" presStyleLbl="parChTrans1D2" presStyleIdx="3" presStyleCnt="4"/>
      <dgm:spPr/>
    </dgm:pt>
    <dgm:pt modelId="{9A91E939-C1C9-46FF-AFFC-4236C87E70A8}" type="pres">
      <dgm:prSet presAssocID="{4D98D6B6-4344-43F7-AB9D-A1586EEF740F}" presName="root2" presStyleCnt="0"/>
      <dgm:spPr/>
    </dgm:pt>
    <dgm:pt modelId="{4112A107-BBB7-43EA-AEAF-BD60F573C51A}" type="pres">
      <dgm:prSet presAssocID="{4D98D6B6-4344-43F7-AB9D-A1586EEF740F}" presName="LevelTwoTextNode" presStyleLbl="node2" presStyleIdx="3" presStyleCnt="4" custScaleX="259448" custScaleY="133165">
        <dgm:presLayoutVars>
          <dgm:chPref val="3"/>
        </dgm:presLayoutVars>
      </dgm:prSet>
      <dgm:spPr/>
    </dgm:pt>
    <dgm:pt modelId="{0007400F-4DF0-4B7C-8C56-7EFEE0F48296}" type="pres">
      <dgm:prSet presAssocID="{4D98D6B6-4344-43F7-AB9D-A1586EEF740F}" presName="level3hierChild" presStyleCnt="0"/>
      <dgm:spPr/>
    </dgm:pt>
  </dgm:ptLst>
  <dgm:cxnLst>
    <dgm:cxn modelId="{04A6BC1D-0B71-467F-8FF4-F6F3003D2389}" type="presOf" srcId="{D65ECC20-5ACD-4465-942B-70F789E029DE}" destId="{435D6EA6-B4A3-4F2C-99CE-D293075DF10B}" srcOrd="0" destOrd="0" presId="urn:microsoft.com/office/officeart/2008/layout/HorizontalMultiLevelHierarchy"/>
    <dgm:cxn modelId="{FA97D243-1720-4142-B7A0-98F69301FE41}" type="presOf" srcId="{2BC44FBE-DD3C-4554-807D-099C2CE1E3A5}" destId="{7E9F9CA0-5107-4AC8-B2C2-9EB9889AB9B8}" srcOrd="0" destOrd="0" presId="urn:microsoft.com/office/officeart/2008/layout/HorizontalMultiLevelHierarchy"/>
    <dgm:cxn modelId="{D6D1736A-29DC-4EE1-918D-EEEC5C011EF1}" type="presOf" srcId="{9E18C17F-7F78-4BB2-B002-2249DEDFCC47}" destId="{CF98C698-F3F2-41DE-94C7-89675AB75CCD}" srcOrd="0" destOrd="0" presId="urn:microsoft.com/office/officeart/2008/layout/HorizontalMultiLevelHierarchy"/>
    <dgm:cxn modelId="{3B22794F-40AA-480D-9D7A-E20F50445A03}" type="presOf" srcId="{119C71D3-74E2-432D-BD33-2F6C214038FD}" destId="{ADEF2786-742F-410F-A974-358036423B59}" srcOrd="0" destOrd="0" presId="urn:microsoft.com/office/officeart/2008/layout/HorizontalMultiLevelHierarchy"/>
    <dgm:cxn modelId="{0413A450-B874-45AD-A836-452374DA0DAE}" srcId="{0F809E69-8FB0-460B-BB2B-867C41B92616}" destId="{9E18C17F-7F78-4BB2-B002-2249DEDFCC47}" srcOrd="0" destOrd="0" parTransId="{6D4D4376-9444-444C-A52E-DE911B1BC604}" sibTransId="{04E2F266-3D7A-49D8-9F8A-052EC4688CA5}"/>
    <dgm:cxn modelId="{AA95E196-476A-4956-A9D7-525E60C3B88C}" type="presOf" srcId="{D65ECC20-5ACD-4465-942B-70F789E029DE}" destId="{985A6DB9-9C61-4EC1-92D2-C7915E3BE4B8}" srcOrd="1" destOrd="0" presId="urn:microsoft.com/office/officeart/2008/layout/HorizontalMultiLevelHierarchy"/>
    <dgm:cxn modelId="{3F725AA1-9829-4618-8F0F-57429AB58F30}" type="presOf" srcId="{CECC87BD-6619-4C9D-A40E-0BBFE1B043A3}" destId="{D0C81C67-7C6F-47D7-88CB-7BEA0690BB81}" srcOrd="0" destOrd="0" presId="urn:microsoft.com/office/officeart/2008/layout/HorizontalMultiLevelHierarchy"/>
    <dgm:cxn modelId="{E4C89AAE-7488-41EA-95FC-63626A0D18E0}" type="presOf" srcId="{0F809E69-8FB0-460B-BB2B-867C41B92616}" destId="{B5F70D97-EA2D-455F-B2FC-2002FE1AB487}" srcOrd="0" destOrd="0" presId="urn:microsoft.com/office/officeart/2008/layout/HorizontalMultiLevelHierarchy"/>
    <dgm:cxn modelId="{945253B9-F4D0-4AEC-ADF7-7908F2D84AF8}" srcId="{9E18C17F-7F78-4BB2-B002-2249DEDFCC47}" destId="{2BC44FBE-DD3C-4554-807D-099C2CE1E3A5}" srcOrd="0" destOrd="0" parTransId="{B0B754E9-D1CF-4722-AE7B-0ACF51AEF0DA}" sibTransId="{3286ADFD-CDF1-4237-A538-4F7E9F71A034}"/>
    <dgm:cxn modelId="{06E2F5B9-FFCA-436D-9712-1BBD9DE4FF33}" srcId="{9E18C17F-7F78-4BB2-B002-2249DEDFCC47}" destId="{119C71D3-74E2-432D-BD33-2F6C214038FD}" srcOrd="1" destOrd="0" parTransId="{CECC87BD-6619-4C9D-A40E-0BBFE1B043A3}" sibTransId="{219393F9-C45D-4919-8CF2-7134B0A5F3FF}"/>
    <dgm:cxn modelId="{26A9A3C3-17E9-43ED-8F14-87765ABCF631}" srcId="{9E18C17F-7F78-4BB2-B002-2249DEDFCC47}" destId="{25708475-87F1-48F7-8C06-094324200BA3}" srcOrd="2" destOrd="0" parTransId="{D65ECC20-5ACD-4465-942B-70F789E029DE}" sibTransId="{6FA62B34-2539-4765-9667-B67508608B95}"/>
    <dgm:cxn modelId="{382F77CF-0C9D-4CFB-B329-1BAC8609E0F1}" type="presOf" srcId="{25708475-87F1-48F7-8C06-094324200BA3}" destId="{E606A559-E559-46BC-B5FD-DD25F28AFAC0}" srcOrd="0" destOrd="0" presId="urn:microsoft.com/office/officeart/2008/layout/HorizontalMultiLevelHierarchy"/>
    <dgm:cxn modelId="{26DDF4D0-5014-432B-868A-8E4E56E50E7C}" type="presOf" srcId="{B0B754E9-D1CF-4722-AE7B-0ACF51AEF0DA}" destId="{30A2CDC0-A1CE-480B-BBC7-4C04BB077D0C}" srcOrd="0" destOrd="0" presId="urn:microsoft.com/office/officeart/2008/layout/HorizontalMultiLevelHierarchy"/>
    <dgm:cxn modelId="{0BD516D8-57D6-4F72-9906-621F21A67FE7}" type="presOf" srcId="{982E5CA7-58BB-42BE-B4CC-F22E1F552A5D}" destId="{4417F51D-B775-4940-A661-9CE91D2D2A77}" srcOrd="1" destOrd="0" presId="urn:microsoft.com/office/officeart/2008/layout/HorizontalMultiLevelHierarchy"/>
    <dgm:cxn modelId="{480C3AE0-F4B5-4331-9448-5C9926B748A2}" srcId="{9E18C17F-7F78-4BB2-B002-2249DEDFCC47}" destId="{4D98D6B6-4344-43F7-AB9D-A1586EEF740F}" srcOrd="3" destOrd="0" parTransId="{982E5CA7-58BB-42BE-B4CC-F22E1F552A5D}" sibTransId="{2A0182D8-4AE1-4348-A58B-08E19D4F004A}"/>
    <dgm:cxn modelId="{7C33F9E0-7DB3-474A-82FA-AB2433D5E7D4}" type="presOf" srcId="{982E5CA7-58BB-42BE-B4CC-F22E1F552A5D}" destId="{12D14759-1E33-4992-B0E3-554D6104614A}" srcOrd="0" destOrd="0" presId="urn:microsoft.com/office/officeart/2008/layout/HorizontalMultiLevelHierarchy"/>
    <dgm:cxn modelId="{CFD426EB-386B-40A7-AB64-A2AF61D55DF7}" type="presOf" srcId="{B0B754E9-D1CF-4722-AE7B-0ACF51AEF0DA}" destId="{6E3B992C-6E9A-45CB-B11D-BE3A0906DF14}" srcOrd="1" destOrd="0" presId="urn:microsoft.com/office/officeart/2008/layout/HorizontalMultiLevelHierarchy"/>
    <dgm:cxn modelId="{C5305CF0-D664-4E97-9D5E-7563147B8EAC}" type="presOf" srcId="{4D98D6B6-4344-43F7-AB9D-A1586EEF740F}" destId="{4112A107-BBB7-43EA-AEAF-BD60F573C51A}" srcOrd="0" destOrd="0" presId="urn:microsoft.com/office/officeart/2008/layout/HorizontalMultiLevelHierarchy"/>
    <dgm:cxn modelId="{C939D3FB-AD86-4224-8CFC-F7F3BA88F617}" type="presOf" srcId="{CECC87BD-6619-4C9D-A40E-0BBFE1B043A3}" destId="{401ED9A2-8A09-4A16-AD28-D9AB8799422B}" srcOrd="1" destOrd="0" presId="urn:microsoft.com/office/officeart/2008/layout/HorizontalMultiLevelHierarchy"/>
    <dgm:cxn modelId="{2E9485C0-1D0E-4261-88E4-3ABB7B499F71}" type="presParOf" srcId="{B5F70D97-EA2D-455F-B2FC-2002FE1AB487}" destId="{FF023B5F-92D4-4311-AAEB-B5E02683ABF8}" srcOrd="0" destOrd="0" presId="urn:microsoft.com/office/officeart/2008/layout/HorizontalMultiLevelHierarchy"/>
    <dgm:cxn modelId="{697B169A-0572-401F-96E2-BB1A75F9FF10}" type="presParOf" srcId="{FF023B5F-92D4-4311-AAEB-B5E02683ABF8}" destId="{CF98C698-F3F2-41DE-94C7-89675AB75CCD}" srcOrd="0" destOrd="0" presId="urn:microsoft.com/office/officeart/2008/layout/HorizontalMultiLevelHierarchy"/>
    <dgm:cxn modelId="{456BFF53-159B-4F1C-9CA5-A06AC5D50D59}" type="presParOf" srcId="{FF023B5F-92D4-4311-AAEB-B5E02683ABF8}" destId="{0A6E7B17-92C5-4D75-BC1F-C1C91A72B2F6}" srcOrd="1" destOrd="0" presId="urn:microsoft.com/office/officeart/2008/layout/HorizontalMultiLevelHierarchy"/>
    <dgm:cxn modelId="{F8CDDAB9-A416-4467-A1F1-8211DA7F77D7}" type="presParOf" srcId="{0A6E7B17-92C5-4D75-BC1F-C1C91A72B2F6}" destId="{30A2CDC0-A1CE-480B-BBC7-4C04BB077D0C}" srcOrd="0" destOrd="0" presId="urn:microsoft.com/office/officeart/2008/layout/HorizontalMultiLevelHierarchy"/>
    <dgm:cxn modelId="{91F8F444-E9F9-40D2-881F-0F3D910EACCF}" type="presParOf" srcId="{30A2CDC0-A1CE-480B-BBC7-4C04BB077D0C}" destId="{6E3B992C-6E9A-45CB-B11D-BE3A0906DF14}" srcOrd="0" destOrd="0" presId="urn:microsoft.com/office/officeart/2008/layout/HorizontalMultiLevelHierarchy"/>
    <dgm:cxn modelId="{FAA527EC-FF5C-4972-991F-684C98D31174}" type="presParOf" srcId="{0A6E7B17-92C5-4D75-BC1F-C1C91A72B2F6}" destId="{979C9715-AFBA-4055-80E3-6D53C276F19A}" srcOrd="1" destOrd="0" presId="urn:microsoft.com/office/officeart/2008/layout/HorizontalMultiLevelHierarchy"/>
    <dgm:cxn modelId="{EEE49B72-8924-4980-8D88-9D0906541470}" type="presParOf" srcId="{979C9715-AFBA-4055-80E3-6D53C276F19A}" destId="{7E9F9CA0-5107-4AC8-B2C2-9EB9889AB9B8}" srcOrd="0" destOrd="0" presId="urn:microsoft.com/office/officeart/2008/layout/HorizontalMultiLevelHierarchy"/>
    <dgm:cxn modelId="{94F84DB6-81F6-4755-9696-44235BFFFE7C}" type="presParOf" srcId="{979C9715-AFBA-4055-80E3-6D53C276F19A}" destId="{95B0AD36-37F0-406F-B901-26761A34362D}" srcOrd="1" destOrd="0" presId="urn:microsoft.com/office/officeart/2008/layout/HorizontalMultiLevelHierarchy"/>
    <dgm:cxn modelId="{7BA77740-80CE-4CF9-90D5-2319EC4CBF95}" type="presParOf" srcId="{0A6E7B17-92C5-4D75-BC1F-C1C91A72B2F6}" destId="{D0C81C67-7C6F-47D7-88CB-7BEA0690BB81}" srcOrd="2" destOrd="0" presId="urn:microsoft.com/office/officeart/2008/layout/HorizontalMultiLevelHierarchy"/>
    <dgm:cxn modelId="{97125EB5-1321-4B4D-823B-2AC1F8083EC4}" type="presParOf" srcId="{D0C81C67-7C6F-47D7-88CB-7BEA0690BB81}" destId="{401ED9A2-8A09-4A16-AD28-D9AB8799422B}" srcOrd="0" destOrd="0" presId="urn:microsoft.com/office/officeart/2008/layout/HorizontalMultiLevelHierarchy"/>
    <dgm:cxn modelId="{76E39C82-6A95-443A-B7F3-720405CAD951}" type="presParOf" srcId="{0A6E7B17-92C5-4D75-BC1F-C1C91A72B2F6}" destId="{202ABF6E-1702-445A-BFF5-1374B6B7A9CA}" srcOrd="3" destOrd="0" presId="urn:microsoft.com/office/officeart/2008/layout/HorizontalMultiLevelHierarchy"/>
    <dgm:cxn modelId="{7AE19FF8-7914-49C2-B5D6-2C896CEB4149}" type="presParOf" srcId="{202ABF6E-1702-445A-BFF5-1374B6B7A9CA}" destId="{ADEF2786-742F-410F-A974-358036423B59}" srcOrd="0" destOrd="0" presId="urn:microsoft.com/office/officeart/2008/layout/HorizontalMultiLevelHierarchy"/>
    <dgm:cxn modelId="{6E0598B6-AC7C-4A34-9F92-69851D89E642}" type="presParOf" srcId="{202ABF6E-1702-445A-BFF5-1374B6B7A9CA}" destId="{4D3015DA-79D4-4BFA-AE98-765620EEAA9E}" srcOrd="1" destOrd="0" presId="urn:microsoft.com/office/officeart/2008/layout/HorizontalMultiLevelHierarchy"/>
    <dgm:cxn modelId="{811CC599-BE88-4099-ADBF-840F70D1C6C7}" type="presParOf" srcId="{0A6E7B17-92C5-4D75-BC1F-C1C91A72B2F6}" destId="{435D6EA6-B4A3-4F2C-99CE-D293075DF10B}" srcOrd="4" destOrd="0" presId="urn:microsoft.com/office/officeart/2008/layout/HorizontalMultiLevelHierarchy"/>
    <dgm:cxn modelId="{18965CE9-6108-4A91-BC5B-335209629D7E}" type="presParOf" srcId="{435D6EA6-B4A3-4F2C-99CE-D293075DF10B}" destId="{985A6DB9-9C61-4EC1-92D2-C7915E3BE4B8}" srcOrd="0" destOrd="0" presId="urn:microsoft.com/office/officeart/2008/layout/HorizontalMultiLevelHierarchy"/>
    <dgm:cxn modelId="{B2ACEC56-C252-4981-A8F7-4C49CD59C296}" type="presParOf" srcId="{0A6E7B17-92C5-4D75-BC1F-C1C91A72B2F6}" destId="{0B819F35-E865-4862-99F9-E2471A6F63EB}" srcOrd="5" destOrd="0" presId="urn:microsoft.com/office/officeart/2008/layout/HorizontalMultiLevelHierarchy"/>
    <dgm:cxn modelId="{53F56892-3F6A-4276-B508-20615A683006}" type="presParOf" srcId="{0B819F35-E865-4862-99F9-E2471A6F63EB}" destId="{E606A559-E559-46BC-B5FD-DD25F28AFAC0}" srcOrd="0" destOrd="0" presId="urn:microsoft.com/office/officeart/2008/layout/HorizontalMultiLevelHierarchy"/>
    <dgm:cxn modelId="{EAB25157-51F8-4970-B0A4-0FB821C21085}" type="presParOf" srcId="{0B819F35-E865-4862-99F9-E2471A6F63EB}" destId="{00F2EC8D-3184-4B5E-8376-2462163613E1}" srcOrd="1" destOrd="0" presId="urn:microsoft.com/office/officeart/2008/layout/HorizontalMultiLevelHierarchy"/>
    <dgm:cxn modelId="{80320FC5-3EB4-447E-9D24-37C2CF03A73E}" type="presParOf" srcId="{0A6E7B17-92C5-4D75-BC1F-C1C91A72B2F6}" destId="{12D14759-1E33-4992-B0E3-554D6104614A}" srcOrd="6" destOrd="0" presId="urn:microsoft.com/office/officeart/2008/layout/HorizontalMultiLevelHierarchy"/>
    <dgm:cxn modelId="{AEDB6B7F-5018-4881-8C53-B138C4AB09A5}" type="presParOf" srcId="{12D14759-1E33-4992-B0E3-554D6104614A}" destId="{4417F51D-B775-4940-A661-9CE91D2D2A77}" srcOrd="0" destOrd="0" presId="urn:microsoft.com/office/officeart/2008/layout/HorizontalMultiLevelHierarchy"/>
    <dgm:cxn modelId="{BBD7C6B2-D1F8-4659-AD14-A7F4CE220405}" type="presParOf" srcId="{0A6E7B17-92C5-4D75-BC1F-C1C91A72B2F6}" destId="{9A91E939-C1C9-46FF-AFFC-4236C87E70A8}" srcOrd="7" destOrd="0" presId="urn:microsoft.com/office/officeart/2008/layout/HorizontalMultiLevelHierarchy"/>
    <dgm:cxn modelId="{029F02F0-3072-4D4C-B872-0123AC10DEFB}" type="presParOf" srcId="{9A91E939-C1C9-46FF-AFFC-4236C87E70A8}" destId="{4112A107-BBB7-43EA-AEAF-BD60F573C51A}" srcOrd="0" destOrd="0" presId="urn:microsoft.com/office/officeart/2008/layout/HorizontalMultiLevelHierarchy"/>
    <dgm:cxn modelId="{32C2E874-7949-49C1-93B8-F5F278F81B5B}" type="presParOf" srcId="{9A91E939-C1C9-46FF-AFFC-4236C87E70A8}" destId="{0007400F-4DF0-4B7C-8C56-7EFEE0F4829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809E69-8FB0-460B-BB2B-867C41B9261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9E18C17F-7F78-4BB2-B002-2249DEDFCC47}">
      <dgm:prSet phldrT="[Texto]" custT="1"/>
      <dgm:spPr/>
      <dgm:t>
        <a:bodyPr/>
        <a:lstStyle/>
        <a:p>
          <a:r>
            <a:rPr lang="es-CO" sz="2800" dirty="0"/>
            <a:t>ACTIVIDADES MÓDULO 2</a:t>
          </a:r>
        </a:p>
      </dgm:t>
    </dgm:pt>
    <dgm:pt modelId="{6D4D4376-9444-444C-A52E-DE911B1BC604}" type="parTrans" cxnId="{0413A450-B874-45AD-A836-452374DA0DAE}">
      <dgm:prSet/>
      <dgm:spPr/>
      <dgm:t>
        <a:bodyPr/>
        <a:lstStyle/>
        <a:p>
          <a:endParaRPr lang="es-CO" sz="2800"/>
        </a:p>
      </dgm:t>
    </dgm:pt>
    <dgm:pt modelId="{04E2F266-3D7A-49D8-9F8A-052EC4688CA5}" type="sibTrans" cxnId="{0413A450-B874-45AD-A836-452374DA0DAE}">
      <dgm:prSet/>
      <dgm:spPr/>
      <dgm:t>
        <a:bodyPr/>
        <a:lstStyle/>
        <a:p>
          <a:endParaRPr lang="es-CO" sz="2800"/>
        </a:p>
      </dgm:t>
    </dgm:pt>
    <dgm:pt modelId="{2BC44FBE-DD3C-4554-807D-099C2CE1E3A5}">
      <dgm:prSet phldrT="[Texto]" custT="1"/>
      <dgm:spPr/>
      <dgm:t>
        <a:bodyPr/>
        <a:lstStyle/>
        <a:p>
          <a:r>
            <a:rPr lang="es-ES" sz="2800" b="0" i="0" dirty="0"/>
            <a:t>Saberes previos</a:t>
          </a:r>
          <a:endParaRPr lang="es-CO" sz="2800" dirty="0"/>
        </a:p>
      </dgm:t>
    </dgm:pt>
    <dgm:pt modelId="{B0B754E9-D1CF-4722-AE7B-0ACF51AEF0DA}" type="parTrans" cxnId="{945253B9-F4D0-4AEC-ADF7-7908F2D84AF8}">
      <dgm:prSet custT="1"/>
      <dgm:spPr/>
      <dgm:t>
        <a:bodyPr/>
        <a:lstStyle/>
        <a:p>
          <a:endParaRPr lang="es-CO" sz="2800"/>
        </a:p>
      </dgm:t>
    </dgm:pt>
    <dgm:pt modelId="{3286ADFD-CDF1-4237-A538-4F7E9F71A034}" type="sibTrans" cxnId="{945253B9-F4D0-4AEC-ADF7-7908F2D84AF8}">
      <dgm:prSet/>
      <dgm:spPr/>
      <dgm:t>
        <a:bodyPr/>
        <a:lstStyle/>
        <a:p>
          <a:endParaRPr lang="es-CO" sz="2800"/>
        </a:p>
      </dgm:t>
    </dgm:pt>
    <dgm:pt modelId="{119C71D3-74E2-432D-BD33-2F6C214038FD}">
      <dgm:prSet phldrT="[Texto]"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s-CO" sz="2800" b="0" i="0" dirty="0"/>
            <a:t>Videoconferencia la pedagogía </a:t>
          </a:r>
          <a:r>
            <a:rPr lang="es-CO" sz="2800" b="0" i="0" dirty="0" err="1"/>
            <a:t>sociocrítica</a:t>
          </a:r>
          <a:r>
            <a:rPr lang="es-ES" sz="2800" b="0" i="0" dirty="0"/>
            <a:t> </a:t>
          </a:r>
        </a:p>
      </dgm:t>
    </dgm:pt>
    <dgm:pt modelId="{CECC87BD-6619-4C9D-A40E-0BBFE1B043A3}" type="parTrans" cxnId="{06E2F5B9-FFCA-436D-9712-1BBD9DE4FF33}">
      <dgm:prSet custT="1"/>
      <dgm:spPr/>
      <dgm:t>
        <a:bodyPr/>
        <a:lstStyle/>
        <a:p>
          <a:endParaRPr lang="es-CO" sz="2800"/>
        </a:p>
      </dgm:t>
    </dgm:pt>
    <dgm:pt modelId="{219393F9-C45D-4919-8CF2-7134B0A5F3FF}" type="sibTrans" cxnId="{06E2F5B9-FFCA-436D-9712-1BBD9DE4FF33}">
      <dgm:prSet/>
      <dgm:spPr/>
      <dgm:t>
        <a:bodyPr/>
        <a:lstStyle/>
        <a:p>
          <a:endParaRPr lang="es-CO" sz="2800"/>
        </a:p>
      </dgm:t>
    </dgm:pt>
    <dgm:pt modelId="{25708475-87F1-48F7-8C06-094324200BA3}">
      <dgm:prSet phldrT="[Texto]"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s-ES" sz="2800" b="0" i="0" dirty="0"/>
            <a:t>Lectura de la lección: Reconociendo la pedagogía </a:t>
          </a:r>
          <a:r>
            <a:rPr lang="es-ES" sz="2800" b="0" i="0" dirty="0" err="1"/>
            <a:t>sociocrítica</a:t>
          </a:r>
          <a:endParaRPr lang="es-ES" sz="2800" b="0" i="0" dirty="0"/>
        </a:p>
        <a:p>
          <a:pPr algn="ctr">
            <a:buFont typeface="Arial" panose="020B0604020202020204" pitchFamily="34" charset="0"/>
            <a:buChar char="•"/>
          </a:pPr>
          <a:r>
            <a:rPr lang="es-ES" sz="2800" b="0" i="0" dirty="0"/>
            <a:t>Lectura de los textos disponibles en el módulo  </a:t>
          </a:r>
          <a:endParaRPr lang="es-CO" sz="2800" dirty="0"/>
        </a:p>
      </dgm:t>
    </dgm:pt>
    <dgm:pt modelId="{D65ECC20-5ACD-4465-942B-70F789E029DE}" type="parTrans" cxnId="{26A9A3C3-17E9-43ED-8F14-87765ABCF631}">
      <dgm:prSet custT="1"/>
      <dgm:spPr/>
      <dgm:t>
        <a:bodyPr/>
        <a:lstStyle/>
        <a:p>
          <a:endParaRPr lang="es-CO" sz="2800"/>
        </a:p>
      </dgm:t>
    </dgm:pt>
    <dgm:pt modelId="{6FA62B34-2539-4765-9667-B67508608B95}" type="sibTrans" cxnId="{26A9A3C3-17E9-43ED-8F14-87765ABCF631}">
      <dgm:prSet/>
      <dgm:spPr/>
      <dgm:t>
        <a:bodyPr/>
        <a:lstStyle/>
        <a:p>
          <a:endParaRPr lang="es-CO" sz="2800"/>
        </a:p>
      </dgm:t>
    </dgm:pt>
    <dgm:pt modelId="{4EB8C4F9-7ED1-4F66-84F6-2CC27C7077F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2800" b="0" i="0" dirty="0"/>
            <a:t>Visualizar la película Escritores de libertad</a:t>
          </a:r>
        </a:p>
        <a:p>
          <a:pPr>
            <a:buFont typeface="Arial" panose="020B0604020202020204" pitchFamily="34" charset="0"/>
            <a:buChar char="•"/>
          </a:pPr>
          <a:r>
            <a:rPr lang="es-ES" sz="2800" b="0" i="0" dirty="0"/>
            <a:t>Seleccionar una pareja de trabajo</a:t>
          </a:r>
        </a:p>
        <a:p>
          <a:pPr>
            <a:buFont typeface="Arial" panose="020B0604020202020204" pitchFamily="34" charset="0"/>
            <a:buChar char="•"/>
          </a:pPr>
          <a:r>
            <a:rPr lang="es-ES" sz="2800" b="0" i="0" dirty="0"/>
            <a:t>Realizar el análisis de la película</a:t>
          </a:r>
          <a:endParaRPr lang="es-CO" sz="2800" dirty="0"/>
        </a:p>
      </dgm:t>
    </dgm:pt>
    <dgm:pt modelId="{8DE78A17-A2FC-4B2D-94C7-679204C7ACC3}" type="parTrans" cxnId="{2B0040FD-DA4B-4D93-BC68-0B0D09398607}">
      <dgm:prSet custT="1"/>
      <dgm:spPr/>
      <dgm:t>
        <a:bodyPr/>
        <a:lstStyle/>
        <a:p>
          <a:endParaRPr lang="es-CO" sz="2800"/>
        </a:p>
      </dgm:t>
    </dgm:pt>
    <dgm:pt modelId="{2A34ADE6-FD39-4FE7-BC89-765FD748A269}" type="sibTrans" cxnId="{2B0040FD-DA4B-4D93-BC68-0B0D09398607}">
      <dgm:prSet/>
      <dgm:spPr/>
      <dgm:t>
        <a:bodyPr/>
        <a:lstStyle/>
        <a:p>
          <a:endParaRPr lang="es-CO" sz="2800"/>
        </a:p>
      </dgm:t>
    </dgm:pt>
    <dgm:pt modelId="{4D98D6B6-4344-43F7-AB9D-A1586EEF740F}">
      <dgm:prSet custT="1"/>
      <dgm:spPr/>
      <dgm:t>
        <a:bodyPr/>
        <a:lstStyle/>
        <a:p>
          <a:r>
            <a:rPr lang="es-CO" sz="2800" dirty="0"/>
            <a:t>Participación en el foro</a:t>
          </a:r>
        </a:p>
      </dgm:t>
    </dgm:pt>
    <dgm:pt modelId="{982E5CA7-58BB-42BE-B4CC-F22E1F552A5D}" type="parTrans" cxnId="{480C3AE0-F4B5-4331-9448-5C9926B748A2}">
      <dgm:prSet custT="1"/>
      <dgm:spPr/>
      <dgm:t>
        <a:bodyPr/>
        <a:lstStyle/>
        <a:p>
          <a:endParaRPr lang="es-CO" sz="2800"/>
        </a:p>
      </dgm:t>
    </dgm:pt>
    <dgm:pt modelId="{2A0182D8-4AE1-4348-A58B-08E19D4F004A}" type="sibTrans" cxnId="{480C3AE0-F4B5-4331-9448-5C9926B748A2}">
      <dgm:prSet/>
      <dgm:spPr/>
      <dgm:t>
        <a:bodyPr/>
        <a:lstStyle/>
        <a:p>
          <a:endParaRPr lang="es-CO" sz="2800"/>
        </a:p>
      </dgm:t>
    </dgm:pt>
    <dgm:pt modelId="{B5F70D97-EA2D-455F-B2FC-2002FE1AB487}" type="pres">
      <dgm:prSet presAssocID="{0F809E69-8FB0-460B-BB2B-867C41B9261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F023B5F-92D4-4311-AAEB-B5E02683ABF8}" type="pres">
      <dgm:prSet presAssocID="{9E18C17F-7F78-4BB2-B002-2249DEDFCC47}" presName="root1" presStyleCnt="0"/>
      <dgm:spPr/>
    </dgm:pt>
    <dgm:pt modelId="{CF98C698-F3F2-41DE-94C7-89675AB75CCD}" type="pres">
      <dgm:prSet presAssocID="{9E18C17F-7F78-4BB2-B002-2249DEDFCC47}" presName="LevelOneTextNode" presStyleLbl="node0" presStyleIdx="0" presStyleCnt="1">
        <dgm:presLayoutVars>
          <dgm:chPref val="3"/>
        </dgm:presLayoutVars>
      </dgm:prSet>
      <dgm:spPr/>
    </dgm:pt>
    <dgm:pt modelId="{0A6E7B17-92C5-4D75-BC1F-C1C91A72B2F6}" type="pres">
      <dgm:prSet presAssocID="{9E18C17F-7F78-4BB2-B002-2249DEDFCC47}" presName="level2hierChild" presStyleCnt="0"/>
      <dgm:spPr/>
    </dgm:pt>
    <dgm:pt modelId="{30A2CDC0-A1CE-480B-BBC7-4C04BB077D0C}" type="pres">
      <dgm:prSet presAssocID="{B0B754E9-D1CF-4722-AE7B-0ACF51AEF0DA}" presName="conn2-1" presStyleLbl="parChTrans1D2" presStyleIdx="0" presStyleCnt="5"/>
      <dgm:spPr/>
    </dgm:pt>
    <dgm:pt modelId="{6E3B992C-6E9A-45CB-B11D-BE3A0906DF14}" type="pres">
      <dgm:prSet presAssocID="{B0B754E9-D1CF-4722-AE7B-0ACF51AEF0DA}" presName="connTx" presStyleLbl="parChTrans1D2" presStyleIdx="0" presStyleCnt="5"/>
      <dgm:spPr/>
    </dgm:pt>
    <dgm:pt modelId="{979C9715-AFBA-4055-80E3-6D53C276F19A}" type="pres">
      <dgm:prSet presAssocID="{2BC44FBE-DD3C-4554-807D-099C2CE1E3A5}" presName="root2" presStyleCnt="0"/>
      <dgm:spPr/>
    </dgm:pt>
    <dgm:pt modelId="{7E9F9CA0-5107-4AC8-B2C2-9EB9889AB9B8}" type="pres">
      <dgm:prSet presAssocID="{2BC44FBE-DD3C-4554-807D-099C2CE1E3A5}" presName="LevelTwoTextNode" presStyleLbl="node2" presStyleIdx="0" presStyleCnt="5" custScaleX="358597">
        <dgm:presLayoutVars>
          <dgm:chPref val="3"/>
        </dgm:presLayoutVars>
      </dgm:prSet>
      <dgm:spPr/>
    </dgm:pt>
    <dgm:pt modelId="{95B0AD36-37F0-406F-B901-26761A34362D}" type="pres">
      <dgm:prSet presAssocID="{2BC44FBE-DD3C-4554-807D-099C2CE1E3A5}" presName="level3hierChild" presStyleCnt="0"/>
      <dgm:spPr/>
    </dgm:pt>
    <dgm:pt modelId="{D0C81C67-7C6F-47D7-88CB-7BEA0690BB81}" type="pres">
      <dgm:prSet presAssocID="{CECC87BD-6619-4C9D-A40E-0BBFE1B043A3}" presName="conn2-1" presStyleLbl="parChTrans1D2" presStyleIdx="1" presStyleCnt="5"/>
      <dgm:spPr/>
    </dgm:pt>
    <dgm:pt modelId="{401ED9A2-8A09-4A16-AD28-D9AB8799422B}" type="pres">
      <dgm:prSet presAssocID="{CECC87BD-6619-4C9D-A40E-0BBFE1B043A3}" presName="connTx" presStyleLbl="parChTrans1D2" presStyleIdx="1" presStyleCnt="5"/>
      <dgm:spPr/>
    </dgm:pt>
    <dgm:pt modelId="{202ABF6E-1702-445A-BFF5-1374B6B7A9CA}" type="pres">
      <dgm:prSet presAssocID="{119C71D3-74E2-432D-BD33-2F6C214038FD}" presName="root2" presStyleCnt="0"/>
      <dgm:spPr/>
    </dgm:pt>
    <dgm:pt modelId="{ADEF2786-742F-410F-A974-358036423B59}" type="pres">
      <dgm:prSet presAssocID="{119C71D3-74E2-432D-BD33-2F6C214038FD}" presName="LevelTwoTextNode" presStyleLbl="node2" presStyleIdx="1" presStyleCnt="5" custScaleX="358597" custScaleY="130730">
        <dgm:presLayoutVars>
          <dgm:chPref val="3"/>
        </dgm:presLayoutVars>
      </dgm:prSet>
      <dgm:spPr/>
    </dgm:pt>
    <dgm:pt modelId="{4D3015DA-79D4-4BFA-AE98-765620EEAA9E}" type="pres">
      <dgm:prSet presAssocID="{119C71D3-74E2-432D-BD33-2F6C214038FD}" presName="level3hierChild" presStyleCnt="0"/>
      <dgm:spPr/>
    </dgm:pt>
    <dgm:pt modelId="{435D6EA6-B4A3-4F2C-99CE-D293075DF10B}" type="pres">
      <dgm:prSet presAssocID="{D65ECC20-5ACD-4465-942B-70F789E029DE}" presName="conn2-1" presStyleLbl="parChTrans1D2" presStyleIdx="2" presStyleCnt="5"/>
      <dgm:spPr/>
    </dgm:pt>
    <dgm:pt modelId="{985A6DB9-9C61-4EC1-92D2-C7915E3BE4B8}" type="pres">
      <dgm:prSet presAssocID="{D65ECC20-5ACD-4465-942B-70F789E029DE}" presName="connTx" presStyleLbl="parChTrans1D2" presStyleIdx="2" presStyleCnt="5"/>
      <dgm:spPr/>
    </dgm:pt>
    <dgm:pt modelId="{0B819F35-E865-4862-99F9-E2471A6F63EB}" type="pres">
      <dgm:prSet presAssocID="{25708475-87F1-48F7-8C06-094324200BA3}" presName="root2" presStyleCnt="0"/>
      <dgm:spPr/>
    </dgm:pt>
    <dgm:pt modelId="{E606A559-E559-46BC-B5FD-DD25F28AFAC0}" type="pres">
      <dgm:prSet presAssocID="{25708475-87F1-48F7-8C06-094324200BA3}" presName="LevelTwoTextNode" presStyleLbl="node2" presStyleIdx="2" presStyleCnt="5" custScaleX="358597" custScaleY="133990">
        <dgm:presLayoutVars>
          <dgm:chPref val="3"/>
        </dgm:presLayoutVars>
      </dgm:prSet>
      <dgm:spPr/>
    </dgm:pt>
    <dgm:pt modelId="{00F2EC8D-3184-4B5E-8376-2462163613E1}" type="pres">
      <dgm:prSet presAssocID="{25708475-87F1-48F7-8C06-094324200BA3}" presName="level3hierChild" presStyleCnt="0"/>
      <dgm:spPr/>
    </dgm:pt>
    <dgm:pt modelId="{1AF0063C-B021-4A37-B466-1598CB9D2FFE}" type="pres">
      <dgm:prSet presAssocID="{8DE78A17-A2FC-4B2D-94C7-679204C7ACC3}" presName="conn2-1" presStyleLbl="parChTrans1D2" presStyleIdx="3" presStyleCnt="5"/>
      <dgm:spPr/>
    </dgm:pt>
    <dgm:pt modelId="{0F3E1375-0FCF-45BE-BBAB-086C3FB92F19}" type="pres">
      <dgm:prSet presAssocID="{8DE78A17-A2FC-4B2D-94C7-679204C7ACC3}" presName="connTx" presStyleLbl="parChTrans1D2" presStyleIdx="3" presStyleCnt="5"/>
      <dgm:spPr/>
    </dgm:pt>
    <dgm:pt modelId="{28074206-CC62-437C-9FBF-90F3AE45D9AF}" type="pres">
      <dgm:prSet presAssocID="{4EB8C4F9-7ED1-4F66-84F6-2CC27C7077F6}" presName="root2" presStyleCnt="0"/>
      <dgm:spPr/>
    </dgm:pt>
    <dgm:pt modelId="{DAB7A081-1A89-4902-A1C2-D5859D6C0FB8}" type="pres">
      <dgm:prSet presAssocID="{4EB8C4F9-7ED1-4F66-84F6-2CC27C7077F6}" presName="LevelTwoTextNode" presStyleLbl="node2" presStyleIdx="3" presStyleCnt="5" custScaleX="360428" custScaleY="182626">
        <dgm:presLayoutVars>
          <dgm:chPref val="3"/>
        </dgm:presLayoutVars>
      </dgm:prSet>
      <dgm:spPr/>
    </dgm:pt>
    <dgm:pt modelId="{D52554BE-8940-416D-8676-7C63C8A438A0}" type="pres">
      <dgm:prSet presAssocID="{4EB8C4F9-7ED1-4F66-84F6-2CC27C7077F6}" presName="level3hierChild" presStyleCnt="0"/>
      <dgm:spPr/>
    </dgm:pt>
    <dgm:pt modelId="{12D14759-1E33-4992-B0E3-554D6104614A}" type="pres">
      <dgm:prSet presAssocID="{982E5CA7-58BB-42BE-B4CC-F22E1F552A5D}" presName="conn2-1" presStyleLbl="parChTrans1D2" presStyleIdx="4" presStyleCnt="5"/>
      <dgm:spPr/>
    </dgm:pt>
    <dgm:pt modelId="{4417F51D-B775-4940-A661-9CE91D2D2A77}" type="pres">
      <dgm:prSet presAssocID="{982E5CA7-58BB-42BE-B4CC-F22E1F552A5D}" presName="connTx" presStyleLbl="parChTrans1D2" presStyleIdx="4" presStyleCnt="5"/>
      <dgm:spPr/>
    </dgm:pt>
    <dgm:pt modelId="{9A91E939-C1C9-46FF-AFFC-4236C87E70A8}" type="pres">
      <dgm:prSet presAssocID="{4D98D6B6-4344-43F7-AB9D-A1586EEF740F}" presName="root2" presStyleCnt="0"/>
      <dgm:spPr/>
    </dgm:pt>
    <dgm:pt modelId="{4112A107-BBB7-43EA-AEAF-BD60F573C51A}" type="pres">
      <dgm:prSet presAssocID="{4D98D6B6-4344-43F7-AB9D-A1586EEF740F}" presName="LevelTwoTextNode" presStyleLbl="node2" presStyleIdx="4" presStyleCnt="5" custScaleX="362574">
        <dgm:presLayoutVars>
          <dgm:chPref val="3"/>
        </dgm:presLayoutVars>
      </dgm:prSet>
      <dgm:spPr/>
    </dgm:pt>
    <dgm:pt modelId="{0007400F-4DF0-4B7C-8C56-7EFEE0F48296}" type="pres">
      <dgm:prSet presAssocID="{4D98D6B6-4344-43F7-AB9D-A1586EEF740F}" presName="level3hierChild" presStyleCnt="0"/>
      <dgm:spPr/>
    </dgm:pt>
  </dgm:ptLst>
  <dgm:cxnLst>
    <dgm:cxn modelId="{57B5CC2D-E438-4453-8199-EFE1186E9159}" type="presOf" srcId="{D65ECC20-5ACD-4465-942B-70F789E029DE}" destId="{435D6EA6-B4A3-4F2C-99CE-D293075DF10B}" srcOrd="0" destOrd="0" presId="urn:microsoft.com/office/officeart/2008/layout/HorizontalMultiLevelHierarchy"/>
    <dgm:cxn modelId="{3DAD8530-CF07-4626-88BD-AA1182D4D28B}" type="presOf" srcId="{982E5CA7-58BB-42BE-B4CC-F22E1F552A5D}" destId="{4417F51D-B775-4940-A661-9CE91D2D2A77}" srcOrd="1" destOrd="0" presId="urn:microsoft.com/office/officeart/2008/layout/HorizontalMultiLevelHierarchy"/>
    <dgm:cxn modelId="{557D8B39-607B-4541-9791-CE51E0D7C509}" type="presOf" srcId="{0F809E69-8FB0-460B-BB2B-867C41B92616}" destId="{B5F70D97-EA2D-455F-B2FC-2002FE1AB487}" srcOrd="0" destOrd="0" presId="urn:microsoft.com/office/officeart/2008/layout/HorizontalMultiLevelHierarchy"/>
    <dgm:cxn modelId="{93A3DB3D-DF57-454E-9957-EF53D487512D}" type="presOf" srcId="{B0B754E9-D1CF-4722-AE7B-0ACF51AEF0DA}" destId="{30A2CDC0-A1CE-480B-BBC7-4C04BB077D0C}" srcOrd="0" destOrd="0" presId="urn:microsoft.com/office/officeart/2008/layout/HorizontalMultiLevelHierarchy"/>
    <dgm:cxn modelId="{07A24866-2810-4B07-9BF2-5CF32E393BDE}" type="presOf" srcId="{CECC87BD-6619-4C9D-A40E-0BBFE1B043A3}" destId="{D0C81C67-7C6F-47D7-88CB-7BEA0690BB81}" srcOrd="0" destOrd="0" presId="urn:microsoft.com/office/officeart/2008/layout/HorizontalMultiLevelHierarchy"/>
    <dgm:cxn modelId="{63C4F746-66B5-4AEC-BD99-F9A1A0581923}" type="presOf" srcId="{2BC44FBE-DD3C-4554-807D-099C2CE1E3A5}" destId="{7E9F9CA0-5107-4AC8-B2C2-9EB9889AB9B8}" srcOrd="0" destOrd="0" presId="urn:microsoft.com/office/officeart/2008/layout/HorizontalMultiLevelHierarchy"/>
    <dgm:cxn modelId="{0413A450-B874-45AD-A836-452374DA0DAE}" srcId="{0F809E69-8FB0-460B-BB2B-867C41B92616}" destId="{9E18C17F-7F78-4BB2-B002-2249DEDFCC47}" srcOrd="0" destOrd="0" parTransId="{6D4D4376-9444-444C-A52E-DE911B1BC604}" sibTransId="{04E2F266-3D7A-49D8-9F8A-052EC4688CA5}"/>
    <dgm:cxn modelId="{28479251-5FD6-4FA0-8772-8948F751D814}" type="presOf" srcId="{B0B754E9-D1CF-4722-AE7B-0ACF51AEF0DA}" destId="{6E3B992C-6E9A-45CB-B11D-BE3A0906DF14}" srcOrd="1" destOrd="0" presId="urn:microsoft.com/office/officeart/2008/layout/HorizontalMultiLevelHierarchy"/>
    <dgm:cxn modelId="{DF06CB52-1FA8-4716-8C8F-4B21AAAAC2E9}" type="presOf" srcId="{8DE78A17-A2FC-4B2D-94C7-679204C7ACC3}" destId="{0F3E1375-0FCF-45BE-BBAB-086C3FB92F19}" srcOrd="1" destOrd="0" presId="urn:microsoft.com/office/officeart/2008/layout/HorizontalMultiLevelHierarchy"/>
    <dgm:cxn modelId="{E50BA595-FD1D-4E2A-A86B-6F072A5376C3}" type="presOf" srcId="{982E5CA7-58BB-42BE-B4CC-F22E1F552A5D}" destId="{12D14759-1E33-4992-B0E3-554D6104614A}" srcOrd="0" destOrd="0" presId="urn:microsoft.com/office/officeart/2008/layout/HorizontalMultiLevelHierarchy"/>
    <dgm:cxn modelId="{EBB1BA9E-E4F6-43C7-891D-6B5890088F3C}" type="presOf" srcId="{119C71D3-74E2-432D-BD33-2F6C214038FD}" destId="{ADEF2786-742F-410F-A974-358036423B59}" srcOrd="0" destOrd="0" presId="urn:microsoft.com/office/officeart/2008/layout/HorizontalMultiLevelHierarchy"/>
    <dgm:cxn modelId="{5EBC06A2-7CE3-4703-B47D-901C7AFD3E4F}" type="presOf" srcId="{CECC87BD-6619-4C9D-A40E-0BBFE1B043A3}" destId="{401ED9A2-8A09-4A16-AD28-D9AB8799422B}" srcOrd="1" destOrd="0" presId="urn:microsoft.com/office/officeart/2008/layout/HorizontalMultiLevelHierarchy"/>
    <dgm:cxn modelId="{540E71B5-BBEC-4FFC-93C0-70C3734604CE}" type="presOf" srcId="{9E18C17F-7F78-4BB2-B002-2249DEDFCC47}" destId="{CF98C698-F3F2-41DE-94C7-89675AB75CCD}" srcOrd="0" destOrd="0" presId="urn:microsoft.com/office/officeart/2008/layout/HorizontalMultiLevelHierarchy"/>
    <dgm:cxn modelId="{945253B9-F4D0-4AEC-ADF7-7908F2D84AF8}" srcId="{9E18C17F-7F78-4BB2-B002-2249DEDFCC47}" destId="{2BC44FBE-DD3C-4554-807D-099C2CE1E3A5}" srcOrd="0" destOrd="0" parTransId="{B0B754E9-D1CF-4722-AE7B-0ACF51AEF0DA}" sibTransId="{3286ADFD-CDF1-4237-A538-4F7E9F71A034}"/>
    <dgm:cxn modelId="{06E2F5B9-FFCA-436D-9712-1BBD9DE4FF33}" srcId="{9E18C17F-7F78-4BB2-B002-2249DEDFCC47}" destId="{119C71D3-74E2-432D-BD33-2F6C214038FD}" srcOrd="1" destOrd="0" parTransId="{CECC87BD-6619-4C9D-A40E-0BBFE1B043A3}" sibTransId="{219393F9-C45D-4919-8CF2-7134B0A5F3FF}"/>
    <dgm:cxn modelId="{D9AF1FC0-CFE6-4725-9EC6-4AF5CADA55C7}" type="presOf" srcId="{D65ECC20-5ACD-4465-942B-70F789E029DE}" destId="{985A6DB9-9C61-4EC1-92D2-C7915E3BE4B8}" srcOrd="1" destOrd="0" presId="urn:microsoft.com/office/officeart/2008/layout/HorizontalMultiLevelHierarchy"/>
    <dgm:cxn modelId="{26A9A3C3-17E9-43ED-8F14-87765ABCF631}" srcId="{9E18C17F-7F78-4BB2-B002-2249DEDFCC47}" destId="{25708475-87F1-48F7-8C06-094324200BA3}" srcOrd="2" destOrd="0" parTransId="{D65ECC20-5ACD-4465-942B-70F789E029DE}" sibTransId="{6FA62B34-2539-4765-9667-B67508608B95}"/>
    <dgm:cxn modelId="{480C3AE0-F4B5-4331-9448-5C9926B748A2}" srcId="{9E18C17F-7F78-4BB2-B002-2249DEDFCC47}" destId="{4D98D6B6-4344-43F7-AB9D-A1586EEF740F}" srcOrd="4" destOrd="0" parTransId="{982E5CA7-58BB-42BE-B4CC-F22E1F552A5D}" sibTransId="{2A0182D8-4AE1-4348-A58B-08E19D4F004A}"/>
    <dgm:cxn modelId="{A024B9ED-AA39-45E4-925F-5E1775F44917}" type="presOf" srcId="{4EB8C4F9-7ED1-4F66-84F6-2CC27C7077F6}" destId="{DAB7A081-1A89-4902-A1C2-D5859D6C0FB8}" srcOrd="0" destOrd="0" presId="urn:microsoft.com/office/officeart/2008/layout/HorizontalMultiLevelHierarchy"/>
    <dgm:cxn modelId="{679155F7-DFC8-4C20-A025-1EED62CACF1F}" type="presOf" srcId="{4D98D6B6-4344-43F7-AB9D-A1586EEF740F}" destId="{4112A107-BBB7-43EA-AEAF-BD60F573C51A}" srcOrd="0" destOrd="0" presId="urn:microsoft.com/office/officeart/2008/layout/HorizontalMultiLevelHierarchy"/>
    <dgm:cxn modelId="{BC5BD2F7-897B-4BAA-B80B-B6D56DB3ED4C}" type="presOf" srcId="{8DE78A17-A2FC-4B2D-94C7-679204C7ACC3}" destId="{1AF0063C-B021-4A37-B466-1598CB9D2FFE}" srcOrd="0" destOrd="0" presId="urn:microsoft.com/office/officeart/2008/layout/HorizontalMultiLevelHierarchy"/>
    <dgm:cxn modelId="{2B0040FD-DA4B-4D93-BC68-0B0D09398607}" srcId="{9E18C17F-7F78-4BB2-B002-2249DEDFCC47}" destId="{4EB8C4F9-7ED1-4F66-84F6-2CC27C7077F6}" srcOrd="3" destOrd="0" parTransId="{8DE78A17-A2FC-4B2D-94C7-679204C7ACC3}" sibTransId="{2A34ADE6-FD39-4FE7-BC89-765FD748A269}"/>
    <dgm:cxn modelId="{28BD6DFD-F011-482F-A425-F58AE2F4A654}" type="presOf" srcId="{25708475-87F1-48F7-8C06-094324200BA3}" destId="{E606A559-E559-46BC-B5FD-DD25F28AFAC0}" srcOrd="0" destOrd="0" presId="urn:microsoft.com/office/officeart/2008/layout/HorizontalMultiLevelHierarchy"/>
    <dgm:cxn modelId="{695AE63A-E26A-46FB-8BBC-068AD76E1CC1}" type="presParOf" srcId="{B5F70D97-EA2D-455F-B2FC-2002FE1AB487}" destId="{FF023B5F-92D4-4311-AAEB-B5E02683ABF8}" srcOrd="0" destOrd="0" presId="urn:microsoft.com/office/officeart/2008/layout/HorizontalMultiLevelHierarchy"/>
    <dgm:cxn modelId="{A429DB81-AA31-4BBB-9651-8EC7C8C3CC3C}" type="presParOf" srcId="{FF023B5F-92D4-4311-AAEB-B5E02683ABF8}" destId="{CF98C698-F3F2-41DE-94C7-89675AB75CCD}" srcOrd="0" destOrd="0" presId="urn:microsoft.com/office/officeart/2008/layout/HorizontalMultiLevelHierarchy"/>
    <dgm:cxn modelId="{8131FB59-3B08-4318-933D-CF33F3BF6A73}" type="presParOf" srcId="{FF023B5F-92D4-4311-AAEB-B5E02683ABF8}" destId="{0A6E7B17-92C5-4D75-BC1F-C1C91A72B2F6}" srcOrd="1" destOrd="0" presId="urn:microsoft.com/office/officeart/2008/layout/HorizontalMultiLevelHierarchy"/>
    <dgm:cxn modelId="{90F134E9-EC38-489B-8A55-93FDD748DF31}" type="presParOf" srcId="{0A6E7B17-92C5-4D75-BC1F-C1C91A72B2F6}" destId="{30A2CDC0-A1CE-480B-BBC7-4C04BB077D0C}" srcOrd="0" destOrd="0" presId="urn:microsoft.com/office/officeart/2008/layout/HorizontalMultiLevelHierarchy"/>
    <dgm:cxn modelId="{9B8FFFF2-FF95-43B5-9244-230BB776BD96}" type="presParOf" srcId="{30A2CDC0-A1CE-480B-BBC7-4C04BB077D0C}" destId="{6E3B992C-6E9A-45CB-B11D-BE3A0906DF14}" srcOrd="0" destOrd="0" presId="urn:microsoft.com/office/officeart/2008/layout/HorizontalMultiLevelHierarchy"/>
    <dgm:cxn modelId="{C9C3D2BB-8CE6-4AF7-B331-637E2EFB98DE}" type="presParOf" srcId="{0A6E7B17-92C5-4D75-BC1F-C1C91A72B2F6}" destId="{979C9715-AFBA-4055-80E3-6D53C276F19A}" srcOrd="1" destOrd="0" presId="urn:microsoft.com/office/officeart/2008/layout/HorizontalMultiLevelHierarchy"/>
    <dgm:cxn modelId="{6FB1C079-3676-4278-A01F-DFB5E858D863}" type="presParOf" srcId="{979C9715-AFBA-4055-80E3-6D53C276F19A}" destId="{7E9F9CA0-5107-4AC8-B2C2-9EB9889AB9B8}" srcOrd="0" destOrd="0" presId="urn:microsoft.com/office/officeart/2008/layout/HorizontalMultiLevelHierarchy"/>
    <dgm:cxn modelId="{65AAD52A-9261-46CE-8BE3-957E1A7D0BF8}" type="presParOf" srcId="{979C9715-AFBA-4055-80E3-6D53C276F19A}" destId="{95B0AD36-37F0-406F-B901-26761A34362D}" srcOrd="1" destOrd="0" presId="urn:microsoft.com/office/officeart/2008/layout/HorizontalMultiLevelHierarchy"/>
    <dgm:cxn modelId="{5144B1CE-5E5D-41D2-86D4-1E2B5471203E}" type="presParOf" srcId="{0A6E7B17-92C5-4D75-BC1F-C1C91A72B2F6}" destId="{D0C81C67-7C6F-47D7-88CB-7BEA0690BB81}" srcOrd="2" destOrd="0" presId="urn:microsoft.com/office/officeart/2008/layout/HorizontalMultiLevelHierarchy"/>
    <dgm:cxn modelId="{1D6AD36F-CF06-404C-AB72-EF1F0A4C1835}" type="presParOf" srcId="{D0C81C67-7C6F-47D7-88CB-7BEA0690BB81}" destId="{401ED9A2-8A09-4A16-AD28-D9AB8799422B}" srcOrd="0" destOrd="0" presId="urn:microsoft.com/office/officeart/2008/layout/HorizontalMultiLevelHierarchy"/>
    <dgm:cxn modelId="{9F252FB9-5442-420A-91CD-2CA7F57329F7}" type="presParOf" srcId="{0A6E7B17-92C5-4D75-BC1F-C1C91A72B2F6}" destId="{202ABF6E-1702-445A-BFF5-1374B6B7A9CA}" srcOrd="3" destOrd="0" presId="urn:microsoft.com/office/officeart/2008/layout/HorizontalMultiLevelHierarchy"/>
    <dgm:cxn modelId="{17F5B96C-4A3B-4C58-8FC3-9A89C380B6A1}" type="presParOf" srcId="{202ABF6E-1702-445A-BFF5-1374B6B7A9CA}" destId="{ADEF2786-742F-410F-A974-358036423B59}" srcOrd="0" destOrd="0" presId="urn:microsoft.com/office/officeart/2008/layout/HorizontalMultiLevelHierarchy"/>
    <dgm:cxn modelId="{5B2AA645-10A7-479B-9703-1DC9F442BCBE}" type="presParOf" srcId="{202ABF6E-1702-445A-BFF5-1374B6B7A9CA}" destId="{4D3015DA-79D4-4BFA-AE98-765620EEAA9E}" srcOrd="1" destOrd="0" presId="urn:microsoft.com/office/officeart/2008/layout/HorizontalMultiLevelHierarchy"/>
    <dgm:cxn modelId="{939B0A6B-D0DC-4500-AFF8-43CD28BDBC79}" type="presParOf" srcId="{0A6E7B17-92C5-4D75-BC1F-C1C91A72B2F6}" destId="{435D6EA6-B4A3-4F2C-99CE-D293075DF10B}" srcOrd="4" destOrd="0" presId="urn:microsoft.com/office/officeart/2008/layout/HorizontalMultiLevelHierarchy"/>
    <dgm:cxn modelId="{D46101C4-163A-4611-9BF8-B6F77093FAE8}" type="presParOf" srcId="{435D6EA6-B4A3-4F2C-99CE-D293075DF10B}" destId="{985A6DB9-9C61-4EC1-92D2-C7915E3BE4B8}" srcOrd="0" destOrd="0" presId="urn:microsoft.com/office/officeart/2008/layout/HorizontalMultiLevelHierarchy"/>
    <dgm:cxn modelId="{24D0E709-CC5E-49D6-9CEA-A3C73FDF29E9}" type="presParOf" srcId="{0A6E7B17-92C5-4D75-BC1F-C1C91A72B2F6}" destId="{0B819F35-E865-4862-99F9-E2471A6F63EB}" srcOrd="5" destOrd="0" presId="urn:microsoft.com/office/officeart/2008/layout/HorizontalMultiLevelHierarchy"/>
    <dgm:cxn modelId="{AF857A18-8C02-4B9A-A821-4C82D5C2284E}" type="presParOf" srcId="{0B819F35-E865-4862-99F9-E2471A6F63EB}" destId="{E606A559-E559-46BC-B5FD-DD25F28AFAC0}" srcOrd="0" destOrd="0" presId="urn:microsoft.com/office/officeart/2008/layout/HorizontalMultiLevelHierarchy"/>
    <dgm:cxn modelId="{5D1D906B-24A7-40D3-B711-270C2880B0A9}" type="presParOf" srcId="{0B819F35-E865-4862-99F9-E2471A6F63EB}" destId="{00F2EC8D-3184-4B5E-8376-2462163613E1}" srcOrd="1" destOrd="0" presId="urn:microsoft.com/office/officeart/2008/layout/HorizontalMultiLevelHierarchy"/>
    <dgm:cxn modelId="{DF7CFC90-C83A-44B8-B0F5-68F5CCEC17BE}" type="presParOf" srcId="{0A6E7B17-92C5-4D75-BC1F-C1C91A72B2F6}" destId="{1AF0063C-B021-4A37-B466-1598CB9D2FFE}" srcOrd="6" destOrd="0" presId="urn:microsoft.com/office/officeart/2008/layout/HorizontalMultiLevelHierarchy"/>
    <dgm:cxn modelId="{5BBDBA27-09EB-45D6-9A15-760E9FDA0071}" type="presParOf" srcId="{1AF0063C-B021-4A37-B466-1598CB9D2FFE}" destId="{0F3E1375-0FCF-45BE-BBAB-086C3FB92F19}" srcOrd="0" destOrd="0" presId="urn:microsoft.com/office/officeart/2008/layout/HorizontalMultiLevelHierarchy"/>
    <dgm:cxn modelId="{8DCAD18A-2843-456C-861C-ED3C5BDEB760}" type="presParOf" srcId="{0A6E7B17-92C5-4D75-BC1F-C1C91A72B2F6}" destId="{28074206-CC62-437C-9FBF-90F3AE45D9AF}" srcOrd="7" destOrd="0" presId="urn:microsoft.com/office/officeart/2008/layout/HorizontalMultiLevelHierarchy"/>
    <dgm:cxn modelId="{BDF206BB-275A-4C49-85F3-F1D5A5AD87E4}" type="presParOf" srcId="{28074206-CC62-437C-9FBF-90F3AE45D9AF}" destId="{DAB7A081-1A89-4902-A1C2-D5859D6C0FB8}" srcOrd="0" destOrd="0" presId="urn:microsoft.com/office/officeart/2008/layout/HorizontalMultiLevelHierarchy"/>
    <dgm:cxn modelId="{C9A29D9A-CBD5-4ED4-8508-3369D3279B5B}" type="presParOf" srcId="{28074206-CC62-437C-9FBF-90F3AE45D9AF}" destId="{D52554BE-8940-416D-8676-7C63C8A438A0}" srcOrd="1" destOrd="0" presId="urn:microsoft.com/office/officeart/2008/layout/HorizontalMultiLevelHierarchy"/>
    <dgm:cxn modelId="{CB8AF453-C4E4-419F-8DD8-6704174D7125}" type="presParOf" srcId="{0A6E7B17-92C5-4D75-BC1F-C1C91A72B2F6}" destId="{12D14759-1E33-4992-B0E3-554D6104614A}" srcOrd="8" destOrd="0" presId="urn:microsoft.com/office/officeart/2008/layout/HorizontalMultiLevelHierarchy"/>
    <dgm:cxn modelId="{BA01A844-1E52-48D6-85E7-DB489A5C3150}" type="presParOf" srcId="{12D14759-1E33-4992-B0E3-554D6104614A}" destId="{4417F51D-B775-4940-A661-9CE91D2D2A77}" srcOrd="0" destOrd="0" presId="urn:microsoft.com/office/officeart/2008/layout/HorizontalMultiLevelHierarchy"/>
    <dgm:cxn modelId="{6E463655-D6C5-4EAB-AAD7-972860261668}" type="presParOf" srcId="{0A6E7B17-92C5-4D75-BC1F-C1C91A72B2F6}" destId="{9A91E939-C1C9-46FF-AFFC-4236C87E70A8}" srcOrd="9" destOrd="0" presId="urn:microsoft.com/office/officeart/2008/layout/HorizontalMultiLevelHierarchy"/>
    <dgm:cxn modelId="{1687734E-C06B-4B77-AE49-E847A8290A04}" type="presParOf" srcId="{9A91E939-C1C9-46FF-AFFC-4236C87E70A8}" destId="{4112A107-BBB7-43EA-AEAF-BD60F573C51A}" srcOrd="0" destOrd="0" presId="urn:microsoft.com/office/officeart/2008/layout/HorizontalMultiLevelHierarchy"/>
    <dgm:cxn modelId="{A48283A8-AF9F-413F-8A78-E6D4622DB926}" type="presParOf" srcId="{9A91E939-C1C9-46FF-AFFC-4236C87E70A8}" destId="{0007400F-4DF0-4B7C-8C56-7EFEE0F4829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809E69-8FB0-460B-BB2B-867C41B9261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9E18C17F-7F78-4BB2-B002-2249DEDFCC47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CO" sz="2800" dirty="0"/>
            <a:t>ACTIVIDADES MÓDULO 3</a:t>
          </a:r>
        </a:p>
      </dgm:t>
    </dgm:pt>
    <dgm:pt modelId="{6D4D4376-9444-444C-A52E-DE911B1BC604}" type="parTrans" cxnId="{0413A450-B874-45AD-A836-452374DA0DAE}">
      <dgm:prSet/>
      <dgm:spPr/>
      <dgm:t>
        <a:bodyPr/>
        <a:lstStyle/>
        <a:p>
          <a:pPr>
            <a:lnSpc>
              <a:spcPct val="100000"/>
            </a:lnSpc>
          </a:pPr>
          <a:endParaRPr lang="es-CO" sz="2800"/>
        </a:p>
      </dgm:t>
    </dgm:pt>
    <dgm:pt modelId="{04E2F266-3D7A-49D8-9F8A-052EC4688CA5}" type="sibTrans" cxnId="{0413A450-B874-45AD-A836-452374DA0DAE}">
      <dgm:prSet/>
      <dgm:spPr/>
      <dgm:t>
        <a:bodyPr/>
        <a:lstStyle/>
        <a:p>
          <a:pPr>
            <a:lnSpc>
              <a:spcPct val="100000"/>
            </a:lnSpc>
          </a:pPr>
          <a:endParaRPr lang="es-CO" sz="2800"/>
        </a:p>
      </dgm:t>
    </dgm:pt>
    <dgm:pt modelId="{2BC44FBE-DD3C-4554-807D-099C2CE1E3A5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CO" sz="2800" dirty="0"/>
            <a:t>Videoconferencia</a:t>
          </a:r>
        </a:p>
      </dgm:t>
    </dgm:pt>
    <dgm:pt modelId="{B0B754E9-D1CF-4722-AE7B-0ACF51AEF0DA}" type="parTrans" cxnId="{945253B9-F4D0-4AEC-ADF7-7908F2D84AF8}">
      <dgm:prSet custT="1"/>
      <dgm:spPr/>
      <dgm:t>
        <a:bodyPr/>
        <a:lstStyle/>
        <a:p>
          <a:pPr>
            <a:lnSpc>
              <a:spcPct val="100000"/>
            </a:lnSpc>
          </a:pPr>
          <a:endParaRPr lang="es-CO" sz="2800"/>
        </a:p>
      </dgm:t>
    </dgm:pt>
    <dgm:pt modelId="{3286ADFD-CDF1-4237-A538-4F7E9F71A034}" type="sibTrans" cxnId="{945253B9-F4D0-4AEC-ADF7-7908F2D84AF8}">
      <dgm:prSet/>
      <dgm:spPr/>
      <dgm:t>
        <a:bodyPr/>
        <a:lstStyle/>
        <a:p>
          <a:pPr>
            <a:lnSpc>
              <a:spcPct val="100000"/>
            </a:lnSpc>
          </a:pPr>
          <a:endParaRPr lang="es-CO" sz="2800"/>
        </a:p>
      </dgm:t>
    </dgm:pt>
    <dgm:pt modelId="{119C71D3-74E2-432D-BD33-2F6C214038FD}">
      <dgm:prSet phldrT="[Texto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endParaRPr lang="es-ES" sz="2800" b="0" i="0" dirty="0"/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s-ES" sz="2800" b="0" i="0" dirty="0"/>
            <a:t>Saberes previos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endParaRPr lang="es-CO" sz="2800" dirty="0"/>
        </a:p>
      </dgm:t>
    </dgm:pt>
    <dgm:pt modelId="{CECC87BD-6619-4C9D-A40E-0BBFE1B043A3}" type="parTrans" cxnId="{06E2F5B9-FFCA-436D-9712-1BBD9DE4FF33}">
      <dgm:prSet custT="1"/>
      <dgm:spPr/>
      <dgm:t>
        <a:bodyPr/>
        <a:lstStyle/>
        <a:p>
          <a:pPr>
            <a:lnSpc>
              <a:spcPct val="100000"/>
            </a:lnSpc>
          </a:pPr>
          <a:endParaRPr lang="es-CO" sz="2800"/>
        </a:p>
      </dgm:t>
    </dgm:pt>
    <dgm:pt modelId="{219393F9-C45D-4919-8CF2-7134B0A5F3FF}" type="sibTrans" cxnId="{06E2F5B9-FFCA-436D-9712-1BBD9DE4FF33}">
      <dgm:prSet/>
      <dgm:spPr/>
      <dgm:t>
        <a:bodyPr/>
        <a:lstStyle/>
        <a:p>
          <a:pPr>
            <a:lnSpc>
              <a:spcPct val="100000"/>
            </a:lnSpc>
          </a:pPr>
          <a:endParaRPr lang="es-CO" sz="2800"/>
        </a:p>
      </dgm:t>
    </dgm:pt>
    <dgm:pt modelId="{25708475-87F1-48F7-8C06-094324200BA3}">
      <dgm:prSet phldrT="[Texto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endParaRPr lang="es-ES" sz="2800" b="0" i="0" dirty="0"/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s-ES" sz="2800" b="0" i="0" dirty="0"/>
            <a:t>Lectura de la lección: Enfoque de atención a la diversidad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s-ES" sz="2800" b="0" i="0" dirty="0"/>
            <a:t>Lectura del texto la educación inclusiva una respuesta a la diversidad 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s-ES" sz="2800" b="0" i="0" dirty="0"/>
            <a:t>Video Educación inclusiva enfoques, alcance y contenido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endParaRPr lang="es-ES" sz="2800" b="0" i="0" dirty="0"/>
        </a:p>
      </dgm:t>
    </dgm:pt>
    <dgm:pt modelId="{D65ECC20-5ACD-4465-942B-70F789E029DE}" type="parTrans" cxnId="{26A9A3C3-17E9-43ED-8F14-87765ABCF631}">
      <dgm:prSet custT="1"/>
      <dgm:spPr/>
      <dgm:t>
        <a:bodyPr/>
        <a:lstStyle/>
        <a:p>
          <a:pPr>
            <a:lnSpc>
              <a:spcPct val="100000"/>
            </a:lnSpc>
          </a:pPr>
          <a:endParaRPr lang="es-CO" sz="2800"/>
        </a:p>
      </dgm:t>
    </dgm:pt>
    <dgm:pt modelId="{6FA62B34-2539-4765-9667-B67508608B95}" type="sibTrans" cxnId="{26A9A3C3-17E9-43ED-8F14-87765ABCF631}">
      <dgm:prSet/>
      <dgm:spPr/>
      <dgm:t>
        <a:bodyPr/>
        <a:lstStyle/>
        <a:p>
          <a:pPr>
            <a:lnSpc>
              <a:spcPct val="100000"/>
            </a:lnSpc>
          </a:pPr>
          <a:endParaRPr lang="es-CO" sz="2800"/>
        </a:p>
      </dgm:t>
    </dgm:pt>
    <dgm:pt modelId="{4D98D6B6-4344-43F7-AB9D-A1586EEF74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 b="0" i="0" dirty="0"/>
            <a:t>Conformación de los grupos de trabajo</a:t>
          </a:r>
        </a:p>
        <a:p>
          <a:pPr>
            <a:lnSpc>
              <a:spcPct val="100000"/>
            </a:lnSpc>
          </a:pPr>
          <a:r>
            <a:rPr lang="es-ES" sz="2800" b="0" i="0" dirty="0"/>
            <a:t>Estudio de caso.  Debatiendo sobre inclusión.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s-ES" sz="2800" b="0" i="0" dirty="0"/>
            <a:t>Participación en el foro</a:t>
          </a:r>
          <a:endParaRPr lang="es-CO" sz="2800" dirty="0"/>
        </a:p>
      </dgm:t>
    </dgm:pt>
    <dgm:pt modelId="{982E5CA7-58BB-42BE-B4CC-F22E1F552A5D}" type="parTrans" cxnId="{480C3AE0-F4B5-4331-9448-5C9926B748A2}">
      <dgm:prSet custT="1"/>
      <dgm:spPr/>
      <dgm:t>
        <a:bodyPr/>
        <a:lstStyle/>
        <a:p>
          <a:pPr>
            <a:lnSpc>
              <a:spcPct val="100000"/>
            </a:lnSpc>
          </a:pPr>
          <a:endParaRPr lang="es-CO" sz="2800"/>
        </a:p>
      </dgm:t>
    </dgm:pt>
    <dgm:pt modelId="{2A0182D8-4AE1-4348-A58B-08E19D4F004A}" type="sibTrans" cxnId="{480C3AE0-F4B5-4331-9448-5C9926B748A2}">
      <dgm:prSet/>
      <dgm:spPr/>
      <dgm:t>
        <a:bodyPr/>
        <a:lstStyle/>
        <a:p>
          <a:pPr>
            <a:lnSpc>
              <a:spcPct val="100000"/>
            </a:lnSpc>
          </a:pPr>
          <a:endParaRPr lang="es-CO" sz="2800"/>
        </a:p>
      </dgm:t>
    </dgm:pt>
    <dgm:pt modelId="{B5F70D97-EA2D-455F-B2FC-2002FE1AB487}" type="pres">
      <dgm:prSet presAssocID="{0F809E69-8FB0-460B-BB2B-867C41B9261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F023B5F-92D4-4311-AAEB-B5E02683ABF8}" type="pres">
      <dgm:prSet presAssocID="{9E18C17F-7F78-4BB2-B002-2249DEDFCC47}" presName="root1" presStyleCnt="0"/>
      <dgm:spPr/>
    </dgm:pt>
    <dgm:pt modelId="{CF98C698-F3F2-41DE-94C7-89675AB75CCD}" type="pres">
      <dgm:prSet presAssocID="{9E18C17F-7F78-4BB2-B002-2249DEDFCC47}" presName="LevelOneTextNode" presStyleLbl="node0" presStyleIdx="0" presStyleCnt="1">
        <dgm:presLayoutVars>
          <dgm:chPref val="3"/>
        </dgm:presLayoutVars>
      </dgm:prSet>
      <dgm:spPr/>
    </dgm:pt>
    <dgm:pt modelId="{0A6E7B17-92C5-4D75-BC1F-C1C91A72B2F6}" type="pres">
      <dgm:prSet presAssocID="{9E18C17F-7F78-4BB2-B002-2249DEDFCC47}" presName="level2hierChild" presStyleCnt="0"/>
      <dgm:spPr/>
    </dgm:pt>
    <dgm:pt modelId="{30A2CDC0-A1CE-480B-BBC7-4C04BB077D0C}" type="pres">
      <dgm:prSet presAssocID="{B0B754E9-D1CF-4722-AE7B-0ACF51AEF0DA}" presName="conn2-1" presStyleLbl="parChTrans1D2" presStyleIdx="0" presStyleCnt="4"/>
      <dgm:spPr/>
    </dgm:pt>
    <dgm:pt modelId="{6E3B992C-6E9A-45CB-B11D-BE3A0906DF14}" type="pres">
      <dgm:prSet presAssocID="{B0B754E9-D1CF-4722-AE7B-0ACF51AEF0DA}" presName="connTx" presStyleLbl="parChTrans1D2" presStyleIdx="0" presStyleCnt="4"/>
      <dgm:spPr/>
    </dgm:pt>
    <dgm:pt modelId="{979C9715-AFBA-4055-80E3-6D53C276F19A}" type="pres">
      <dgm:prSet presAssocID="{2BC44FBE-DD3C-4554-807D-099C2CE1E3A5}" presName="root2" presStyleCnt="0"/>
      <dgm:spPr/>
    </dgm:pt>
    <dgm:pt modelId="{7E9F9CA0-5107-4AC8-B2C2-9EB9889AB9B8}" type="pres">
      <dgm:prSet presAssocID="{2BC44FBE-DD3C-4554-807D-099C2CE1E3A5}" presName="LevelTwoTextNode" presStyleLbl="node2" presStyleIdx="0" presStyleCnt="4" custScaleX="256602" custScaleY="72128" custLinFactNeighborY="-69724">
        <dgm:presLayoutVars>
          <dgm:chPref val="3"/>
        </dgm:presLayoutVars>
      </dgm:prSet>
      <dgm:spPr/>
    </dgm:pt>
    <dgm:pt modelId="{95B0AD36-37F0-406F-B901-26761A34362D}" type="pres">
      <dgm:prSet presAssocID="{2BC44FBE-DD3C-4554-807D-099C2CE1E3A5}" presName="level3hierChild" presStyleCnt="0"/>
      <dgm:spPr/>
    </dgm:pt>
    <dgm:pt modelId="{D0C81C67-7C6F-47D7-88CB-7BEA0690BB81}" type="pres">
      <dgm:prSet presAssocID="{CECC87BD-6619-4C9D-A40E-0BBFE1B043A3}" presName="conn2-1" presStyleLbl="parChTrans1D2" presStyleIdx="1" presStyleCnt="4"/>
      <dgm:spPr/>
    </dgm:pt>
    <dgm:pt modelId="{401ED9A2-8A09-4A16-AD28-D9AB8799422B}" type="pres">
      <dgm:prSet presAssocID="{CECC87BD-6619-4C9D-A40E-0BBFE1B043A3}" presName="connTx" presStyleLbl="parChTrans1D2" presStyleIdx="1" presStyleCnt="4"/>
      <dgm:spPr/>
    </dgm:pt>
    <dgm:pt modelId="{202ABF6E-1702-445A-BFF5-1374B6B7A9CA}" type="pres">
      <dgm:prSet presAssocID="{119C71D3-74E2-432D-BD33-2F6C214038FD}" presName="root2" presStyleCnt="0"/>
      <dgm:spPr/>
    </dgm:pt>
    <dgm:pt modelId="{ADEF2786-742F-410F-A974-358036423B59}" type="pres">
      <dgm:prSet presAssocID="{119C71D3-74E2-432D-BD33-2F6C214038FD}" presName="LevelTwoTextNode" presStyleLbl="node2" presStyleIdx="1" presStyleCnt="4" custScaleX="256602" custScaleY="57480" custLinFactNeighborX="8" custLinFactNeighborY="-3453">
        <dgm:presLayoutVars>
          <dgm:chPref val="3"/>
        </dgm:presLayoutVars>
      </dgm:prSet>
      <dgm:spPr/>
    </dgm:pt>
    <dgm:pt modelId="{4D3015DA-79D4-4BFA-AE98-765620EEAA9E}" type="pres">
      <dgm:prSet presAssocID="{119C71D3-74E2-432D-BD33-2F6C214038FD}" presName="level3hierChild" presStyleCnt="0"/>
      <dgm:spPr/>
    </dgm:pt>
    <dgm:pt modelId="{435D6EA6-B4A3-4F2C-99CE-D293075DF10B}" type="pres">
      <dgm:prSet presAssocID="{D65ECC20-5ACD-4465-942B-70F789E029DE}" presName="conn2-1" presStyleLbl="parChTrans1D2" presStyleIdx="2" presStyleCnt="4"/>
      <dgm:spPr/>
    </dgm:pt>
    <dgm:pt modelId="{985A6DB9-9C61-4EC1-92D2-C7915E3BE4B8}" type="pres">
      <dgm:prSet presAssocID="{D65ECC20-5ACD-4465-942B-70F789E029DE}" presName="connTx" presStyleLbl="parChTrans1D2" presStyleIdx="2" presStyleCnt="4"/>
      <dgm:spPr/>
    </dgm:pt>
    <dgm:pt modelId="{0B819F35-E865-4862-99F9-E2471A6F63EB}" type="pres">
      <dgm:prSet presAssocID="{25708475-87F1-48F7-8C06-094324200BA3}" presName="root2" presStyleCnt="0"/>
      <dgm:spPr/>
    </dgm:pt>
    <dgm:pt modelId="{E606A559-E559-46BC-B5FD-DD25F28AFAC0}" type="pres">
      <dgm:prSet presAssocID="{25708475-87F1-48F7-8C06-094324200BA3}" presName="LevelTwoTextNode" presStyleLbl="node2" presStyleIdx="2" presStyleCnt="4" custScaleX="256602" custScaleY="220242" custLinFactNeighborX="8" custLinFactNeighborY="-7967">
        <dgm:presLayoutVars>
          <dgm:chPref val="3"/>
        </dgm:presLayoutVars>
      </dgm:prSet>
      <dgm:spPr/>
    </dgm:pt>
    <dgm:pt modelId="{00F2EC8D-3184-4B5E-8376-2462163613E1}" type="pres">
      <dgm:prSet presAssocID="{25708475-87F1-48F7-8C06-094324200BA3}" presName="level3hierChild" presStyleCnt="0"/>
      <dgm:spPr/>
    </dgm:pt>
    <dgm:pt modelId="{12D14759-1E33-4992-B0E3-554D6104614A}" type="pres">
      <dgm:prSet presAssocID="{982E5CA7-58BB-42BE-B4CC-F22E1F552A5D}" presName="conn2-1" presStyleLbl="parChTrans1D2" presStyleIdx="3" presStyleCnt="4"/>
      <dgm:spPr/>
    </dgm:pt>
    <dgm:pt modelId="{4417F51D-B775-4940-A661-9CE91D2D2A77}" type="pres">
      <dgm:prSet presAssocID="{982E5CA7-58BB-42BE-B4CC-F22E1F552A5D}" presName="connTx" presStyleLbl="parChTrans1D2" presStyleIdx="3" presStyleCnt="4"/>
      <dgm:spPr/>
    </dgm:pt>
    <dgm:pt modelId="{9A91E939-C1C9-46FF-AFFC-4236C87E70A8}" type="pres">
      <dgm:prSet presAssocID="{4D98D6B6-4344-43F7-AB9D-A1586EEF740F}" presName="root2" presStyleCnt="0"/>
      <dgm:spPr/>
    </dgm:pt>
    <dgm:pt modelId="{4112A107-BBB7-43EA-AEAF-BD60F573C51A}" type="pres">
      <dgm:prSet presAssocID="{4D98D6B6-4344-43F7-AB9D-A1586EEF740F}" presName="LevelTwoTextNode" presStyleLbl="node2" presStyleIdx="3" presStyleCnt="4" custScaleX="259448" custScaleY="185569">
        <dgm:presLayoutVars>
          <dgm:chPref val="3"/>
        </dgm:presLayoutVars>
      </dgm:prSet>
      <dgm:spPr/>
    </dgm:pt>
    <dgm:pt modelId="{0007400F-4DF0-4B7C-8C56-7EFEE0F48296}" type="pres">
      <dgm:prSet presAssocID="{4D98D6B6-4344-43F7-AB9D-A1586EEF740F}" presName="level3hierChild" presStyleCnt="0"/>
      <dgm:spPr/>
    </dgm:pt>
  </dgm:ptLst>
  <dgm:cxnLst>
    <dgm:cxn modelId="{AACC9E00-CAE8-44E9-910F-313B398622C6}" type="presOf" srcId="{9E18C17F-7F78-4BB2-B002-2249DEDFCC47}" destId="{CF98C698-F3F2-41DE-94C7-89675AB75CCD}" srcOrd="0" destOrd="0" presId="urn:microsoft.com/office/officeart/2008/layout/HorizontalMultiLevelHierarchy"/>
    <dgm:cxn modelId="{145FB417-E312-43FA-9E2C-7B5C5A7E403F}" type="presOf" srcId="{0F809E69-8FB0-460B-BB2B-867C41B92616}" destId="{B5F70D97-EA2D-455F-B2FC-2002FE1AB487}" srcOrd="0" destOrd="0" presId="urn:microsoft.com/office/officeart/2008/layout/HorizontalMultiLevelHierarchy"/>
    <dgm:cxn modelId="{4A42C920-C3E7-4134-95E0-A32227B13C46}" type="presOf" srcId="{D65ECC20-5ACD-4465-942B-70F789E029DE}" destId="{985A6DB9-9C61-4EC1-92D2-C7915E3BE4B8}" srcOrd="1" destOrd="0" presId="urn:microsoft.com/office/officeart/2008/layout/HorizontalMultiLevelHierarchy"/>
    <dgm:cxn modelId="{AAF9D123-1630-4E28-AA0A-55E9C7C72586}" type="presOf" srcId="{B0B754E9-D1CF-4722-AE7B-0ACF51AEF0DA}" destId="{30A2CDC0-A1CE-480B-BBC7-4C04BB077D0C}" srcOrd="0" destOrd="0" presId="urn:microsoft.com/office/officeart/2008/layout/HorizontalMultiLevelHierarchy"/>
    <dgm:cxn modelId="{E769352E-16DE-44AF-9EC6-A9FB750B5133}" type="presOf" srcId="{25708475-87F1-48F7-8C06-094324200BA3}" destId="{E606A559-E559-46BC-B5FD-DD25F28AFAC0}" srcOrd="0" destOrd="0" presId="urn:microsoft.com/office/officeart/2008/layout/HorizontalMultiLevelHierarchy"/>
    <dgm:cxn modelId="{193B8431-226B-4B6A-9B42-0A62D63228D6}" type="presOf" srcId="{B0B754E9-D1CF-4722-AE7B-0ACF51AEF0DA}" destId="{6E3B992C-6E9A-45CB-B11D-BE3A0906DF14}" srcOrd="1" destOrd="0" presId="urn:microsoft.com/office/officeart/2008/layout/HorizontalMultiLevelHierarchy"/>
    <dgm:cxn modelId="{D4F45D4D-E4CF-48AB-877C-634011104AE8}" type="presOf" srcId="{CECC87BD-6619-4C9D-A40E-0BBFE1B043A3}" destId="{D0C81C67-7C6F-47D7-88CB-7BEA0690BB81}" srcOrd="0" destOrd="0" presId="urn:microsoft.com/office/officeart/2008/layout/HorizontalMultiLevelHierarchy"/>
    <dgm:cxn modelId="{0413A450-B874-45AD-A836-452374DA0DAE}" srcId="{0F809E69-8FB0-460B-BB2B-867C41B92616}" destId="{9E18C17F-7F78-4BB2-B002-2249DEDFCC47}" srcOrd="0" destOrd="0" parTransId="{6D4D4376-9444-444C-A52E-DE911B1BC604}" sibTransId="{04E2F266-3D7A-49D8-9F8A-052EC4688CA5}"/>
    <dgm:cxn modelId="{B120F553-1E55-48C5-B924-E466391982BD}" type="presOf" srcId="{982E5CA7-58BB-42BE-B4CC-F22E1F552A5D}" destId="{4417F51D-B775-4940-A661-9CE91D2D2A77}" srcOrd="1" destOrd="0" presId="urn:microsoft.com/office/officeart/2008/layout/HorizontalMultiLevelHierarchy"/>
    <dgm:cxn modelId="{102C0A7A-CAB1-4E14-97F1-8F06E4198419}" type="presOf" srcId="{119C71D3-74E2-432D-BD33-2F6C214038FD}" destId="{ADEF2786-742F-410F-A974-358036423B59}" srcOrd="0" destOrd="0" presId="urn:microsoft.com/office/officeart/2008/layout/HorizontalMultiLevelHierarchy"/>
    <dgm:cxn modelId="{4112DB7A-B91A-4041-A084-44B4DEDE2865}" type="presOf" srcId="{D65ECC20-5ACD-4465-942B-70F789E029DE}" destId="{435D6EA6-B4A3-4F2C-99CE-D293075DF10B}" srcOrd="0" destOrd="0" presId="urn:microsoft.com/office/officeart/2008/layout/HorizontalMultiLevelHierarchy"/>
    <dgm:cxn modelId="{2B9F3E94-7509-429A-94F6-081BEEFFD1D7}" type="presOf" srcId="{CECC87BD-6619-4C9D-A40E-0BBFE1B043A3}" destId="{401ED9A2-8A09-4A16-AD28-D9AB8799422B}" srcOrd="1" destOrd="0" presId="urn:microsoft.com/office/officeart/2008/layout/HorizontalMultiLevelHierarchy"/>
    <dgm:cxn modelId="{125A87A4-19F1-4428-B162-1F6FF28AF919}" type="presOf" srcId="{982E5CA7-58BB-42BE-B4CC-F22E1F552A5D}" destId="{12D14759-1E33-4992-B0E3-554D6104614A}" srcOrd="0" destOrd="0" presId="urn:microsoft.com/office/officeart/2008/layout/HorizontalMultiLevelHierarchy"/>
    <dgm:cxn modelId="{973CF6A4-DFFF-479E-9295-935C9A66E635}" type="presOf" srcId="{2BC44FBE-DD3C-4554-807D-099C2CE1E3A5}" destId="{7E9F9CA0-5107-4AC8-B2C2-9EB9889AB9B8}" srcOrd="0" destOrd="0" presId="urn:microsoft.com/office/officeart/2008/layout/HorizontalMultiLevelHierarchy"/>
    <dgm:cxn modelId="{945253B9-F4D0-4AEC-ADF7-7908F2D84AF8}" srcId="{9E18C17F-7F78-4BB2-B002-2249DEDFCC47}" destId="{2BC44FBE-DD3C-4554-807D-099C2CE1E3A5}" srcOrd="0" destOrd="0" parTransId="{B0B754E9-D1CF-4722-AE7B-0ACF51AEF0DA}" sibTransId="{3286ADFD-CDF1-4237-A538-4F7E9F71A034}"/>
    <dgm:cxn modelId="{06E2F5B9-FFCA-436D-9712-1BBD9DE4FF33}" srcId="{9E18C17F-7F78-4BB2-B002-2249DEDFCC47}" destId="{119C71D3-74E2-432D-BD33-2F6C214038FD}" srcOrd="1" destOrd="0" parTransId="{CECC87BD-6619-4C9D-A40E-0BBFE1B043A3}" sibTransId="{219393F9-C45D-4919-8CF2-7134B0A5F3FF}"/>
    <dgm:cxn modelId="{26A9A3C3-17E9-43ED-8F14-87765ABCF631}" srcId="{9E18C17F-7F78-4BB2-B002-2249DEDFCC47}" destId="{25708475-87F1-48F7-8C06-094324200BA3}" srcOrd="2" destOrd="0" parTransId="{D65ECC20-5ACD-4465-942B-70F789E029DE}" sibTransId="{6FA62B34-2539-4765-9667-B67508608B95}"/>
    <dgm:cxn modelId="{480C3AE0-F4B5-4331-9448-5C9926B748A2}" srcId="{9E18C17F-7F78-4BB2-B002-2249DEDFCC47}" destId="{4D98D6B6-4344-43F7-AB9D-A1586EEF740F}" srcOrd="3" destOrd="0" parTransId="{982E5CA7-58BB-42BE-B4CC-F22E1F552A5D}" sibTransId="{2A0182D8-4AE1-4348-A58B-08E19D4F004A}"/>
    <dgm:cxn modelId="{84039EF0-EA75-4C9C-80A9-BCE72E954FA3}" type="presOf" srcId="{4D98D6B6-4344-43F7-AB9D-A1586EEF740F}" destId="{4112A107-BBB7-43EA-AEAF-BD60F573C51A}" srcOrd="0" destOrd="0" presId="urn:microsoft.com/office/officeart/2008/layout/HorizontalMultiLevelHierarchy"/>
    <dgm:cxn modelId="{D9557BC0-FADA-4002-A854-C53E039DE63A}" type="presParOf" srcId="{B5F70D97-EA2D-455F-B2FC-2002FE1AB487}" destId="{FF023B5F-92D4-4311-AAEB-B5E02683ABF8}" srcOrd="0" destOrd="0" presId="urn:microsoft.com/office/officeart/2008/layout/HorizontalMultiLevelHierarchy"/>
    <dgm:cxn modelId="{32799002-8692-4A1D-9D3E-E49F6DBAD43F}" type="presParOf" srcId="{FF023B5F-92D4-4311-AAEB-B5E02683ABF8}" destId="{CF98C698-F3F2-41DE-94C7-89675AB75CCD}" srcOrd="0" destOrd="0" presId="urn:microsoft.com/office/officeart/2008/layout/HorizontalMultiLevelHierarchy"/>
    <dgm:cxn modelId="{4635D4B6-AEF4-4A92-9447-FFF67B369979}" type="presParOf" srcId="{FF023B5F-92D4-4311-AAEB-B5E02683ABF8}" destId="{0A6E7B17-92C5-4D75-BC1F-C1C91A72B2F6}" srcOrd="1" destOrd="0" presId="urn:microsoft.com/office/officeart/2008/layout/HorizontalMultiLevelHierarchy"/>
    <dgm:cxn modelId="{B49D3DB3-026B-45C3-A11E-AD275A9837E4}" type="presParOf" srcId="{0A6E7B17-92C5-4D75-BC1F-C1C91A72B2F6}" destId="{30A2CDC0-A1CE-480B-BBC7-4C04BB077D0C}" srcOrd="0" destOrd="0" presId="urn:microsoft.com/office/officeart/2008/layout/HorizontalMultiLevelHierarchy"/>
    <dgm:cxn modelId="{18F86E0D-779C-4E6E-90DB-AF1F0BFF6005}" type="presParOf" srcId="{30A2CDC0-A1CE-480B-BBC7-4C04BB077D0C}" destId="{6E3B992C-6E9A-45CB-B11D-BE3A0906DF14}" srcOrd="0" destOrd="0" presId="urn:microsoft.com/office/officeart/2008/layout/HorizontalMultiLevelHierarchy"/>
    <dgm:cxn modelId="{127FF810-6D6F-4AB4-97C8-C4F852AA9E0B}" type="presParOf" srcId="{0A6E7B17-92C5-4D75-BC1F-C1C91A72B2F6}" destId="{979C9715-AFBA-4055-80E3-6D53C276F19A}" srcOrd="1" destOrd="0" presId="urn:microsoft.com/office/officeart/2008/layout/HorizontalMultiLevelHierarchy"/>
    <dgm:cxn modelId="{1F1CE51F-3234-4627-AD8A-E090C88B57F7}" type="presParOf" srcId="{979C9715-AFBA-4055-80E3-6D53C276F19A}" destId="{7E9F9CA0-5107-4AC8-B2C2-9EB9889AB9B8}" srcOrd="0" destOrd="0" presId="urn:microsoft.com/office/officeart/2008/layout/HorizontalMultiLevelHierarchy"/>
    <dgm:cxn modelId="{1781C1FF-B88E-4D4B-A797-0921D498E75F}" type="presParOf" srcId="{979C9715-AFBA-4055-80E3-6D53C276F19A}" destId="{95B0AD36-37F0-406F-B901-26761A34362D}" srcOrd="1" destOrd="0" presId="urn:microsoft.com/office/officeart/2008/layout/HorizontalMultiLevelHierarchy"/>
    <dgm:cxn modelId="{38934273-CFB3-4861-9B88-A5B5D5DA2C98}" type="presParOf" srcId="{0A6E7B17-92C5-4D75-BC1F-C1C91A72B2F6}" destId="{D0C81C67-7C6F-47D7-88CB-7BEA0690BB81}" srcOrd="2" destOrd="0" presId="urn:microsoft.com/office/officeart/2008/layout/HorizontalMultiLevelHierarchy"/>
    <dgm:cxn modelId="{9A650CC0-7BA9-49E0-9E48-9C76C400D888}" type="presParOf" srcId="{D0C81C67-7C6F-47D7-88CB-7BEA0690BB81}" destId="{401ED9A2-8A09-4A16-AD28-D9AB8799422B}" srcOrd="0" destOrd="0" presId="urn:microsoft.com/office/officeart/2008/layout/HorizontalMultiLevelHierarchy"/>
    <dgm:cxn modelId="{A39533EE-633F-4139-AF43-AF80963B4903}" type="presParOf" srcId="{0A6E7B17-92C5-4D75-BC1F-C1C91A72B2F6}" destId="{202ABF6E-1702-445A-BFF5-1374B6B7A9CA}" srcOrd="3" destOrd="0" presId="urn:microsoft.com/office/officeart/2008/layout/HorizontalMultiLevelHierarchy"/>
    <dgm:cxn modelId="{E345A2EA-ECD1-4B81-AF24-34F9587B786A}" type="presParOf" srcId="{202ABF6E-1702-445A-BFF5-1374B6B7A9CA}" destId="{ADEF2786-742F-410F-A974-358036423B59}" srcOrd="0" destOrd="0" presId="urn:microsoft.com/office/officeart/2008/layout/HorizontalMultiLevelHierarchy"/>
    <dgm:cxn modelId="{36870E8D-635C-441E-8416-860F170668CA}" type="presParOf" srcId="{202ABF6E-1702-445A-BFF5-1374B6B7A9CA}" destId="{4D3015DA-79D4-4BFA-AE98-765620EEAA9E}" srcOrd="1" destOrd="0" presId="urn:microsoft.com/office/officeart/2008/layout/HorizontalMultiLevelHierarchy"/>
    <dgm:cxn modelId="{3F830A70-A022-4AF4-93B2-E127267B21DA}" type="presParOf" srcId="{0A6E7B17-92C5-4D75-BC1F-C1C91A72B2F6}" destId="{435D6EA6-B4A3-4F2C-99CE-D293075DF10B}" srcOrd="4" destOrd="0" presId="urn:microsoft.com/office/officeart/2008/layout/HorizontalMultiLevelHierarchy"/>
    <dgm:cxn modelId="{623A77C8-2AA0-4025-A886-423ED9C6A9A8}" type="presParOf" srcId="{435D6EA6-B4A3-4F2C-99CE-D293075DF10B}" destId="{985A6DB9-9C61-4EC1-92D2-C7915E3BE4B8}" srcOrd="0" destOrd="0" presId="urn:microsoft.com/office/officeart/2008/layout/HorizontalMultiLevelHierarchy"/>
    <dgm:cxn modelId="{1E4CAC36-ED3E-47AA-A23B-141A88C8A71B}" type="presParOf" srcId="{0A6E7B17-92C5-4D75-BC1F-C1C91A72B2F6}" destId="{0B819F35-E865-4862-99F9-E2471A6F63EB}" srcOrd="5" destOrd="0" presId="urn:microsoft.com/office/officeart/2008/layout/HorizontalMultiLevelHierarchy"/>
    <dgm:cxn modelId="{02995BFB-5923-4476-A756-96F11834EA97}" type="presParOf" srcId="{0B819F35-E865-4862-99F9-E2471A6F63EB}" destId="{E606A559-E559-46BC-B5FD-DD25F28AFAC0}" srcOrd="0" destOrd="0" presId="urn:microsoft.com/office/officeart/2008/layout/HorizontalMultiLevelHierarchy"/>
    <dgm:cxn modelId="{E5BBAD9F-E26A-4D1C-9635-52B3F46D6DE2}" type="presParOf" srcId="{0B819F35-E865-4862-99F9-E2471A6F63EB}" destId="{00F2EC8D-3184-4B5E-8376-2462163613E1}" srcOrd="1" destOrd="0" presId="urn:microsoft.com/office/officeart/2008/layout/HorizontalMultiLevelHierarchy"/>
    <dgm:cxn modelId="{C2113FD4-07FD-4A9C-8E21-2AB36B8C6FB9}" type="presParOf" srcId="{0A6E7B17-92C5-4D75-BC1F-C1C91A72B2F6}" destId="{12D14759-1E33-4992-B0E3-554D6104614A}" srcOrd="6" destOrd="0" presId="urn:microsoft.com/office/officeart/2008/layout/HorizontalMultiLevelHierarchy"/>
    <dgm:cxn modelId="{643E42CD-3095-40FD-AB27-8E2A1378D7D8}" type="presParOf" srcId="{12D14759-1E33-4992-B0E3-554D6104614A}" destId="{4417F51D-B775-4940-A661-9CE91D2D2A77}" srcOrd="0" destOrd="0" presId="urn:microsoft.com/office/officeart/2008/layout/HorizontalMultiLevelHierarchy"/>
    <dgm:cxn modelId="{10A46535-5B45-416C-9158-647CD7C93B0A}" type="presParOf" srcId="{0A6E7B17-92C5-4D75-BC1F-C1C91A72B2F6}" destId="{9A91E939-C1C9-46FF-AFFC-4236C87E70A8}" srcOrd="7" destOrd="0" presId="urn:microsoft.com/office/officeart/2008/layout/HorizontalMultiLevelHierarchy"/>
    <dgm:cxn modelId="{B9BA4CE9-6555-414B-A05B-94FADF5A57B8}" type="presParOf" srcId="{9A91E939-C1C9-46FF-AFFC-4236C87E70A8}" destId="{4112A107-BBB7-43EA-AEAF-BD60F573C51A}" srcOrd="0" destOrd="0" presId="urn:microsoft.com/office/officeart/2008/layout/HorizontalMultiLevelHierarchy"/>
    <dgm:cxn modelId="{C6630D2D-F422-47DB-AF6F-547AF631D7FF}" type="presParOf" srcId="{9A91E939-C1C9-46FF-AFFC-4236C87E70A8}" destId="{0007400F-4DF0-4B7C-8C56-7EFEE0F4829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DE1721-3B6B-4F94-AA69-98A131B89EFA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D93A08FF-41CF-4633-BDF1-225B32939D7C}">
      <dgm:prSet phldrT="[Texto]"/>
      <dgm:spPr/>
      <dgm:t>
        <a:bodyPr/>
        <a:lstStyle/>
        <a:p>
          <a:r>
            <a:rPr lang="es-CO" dirty="0"/>
            <a:t>Educación</a:t>
          </a:r>
        </a:p>
      </dgm:t>
    </dgm:pt>
    <dgm:pt modelId="{EB6B019B-EB2F-4A8C-9827-CD73FB84F23E}" type="parTrans" cxnId="{F717B1F4-EBFD-48F1-B5A6-429515A4B23B}">
      <dgm:prSet/>
      <dgm:spPr/>
      <dgm:t>
        <a:bodyPr/>
        <a:lstStyle/>
        <a:p>
          <a:endParaRPr lang="es-CO"/>
        </a:p>
      </dgm:t>
    </dgm:pt>
    <dgm:pt modelId="{23813EC9-BD11-4FFA-B777-25D678FBD733}" type="sibTrans" cxnId="{F717B1F4-EBFD-48F1-B5A6-429515A4B23B}">
      <dgm:prSet/>
      <dgm:spPr/>
      <dgm:t>
        <a:bodyPr/>
        <a:lstStyle/>
        <a:p>
          <a:endParaRPr lang="es-CO"/>
        </a:p>
      </dgm:t>
    </dgm:pt>
    <dgm:pt modelId="{3614A61B-5DD6-41B3-9204-6EA6D9B7080A}">
      <dgm:prSet phldrT="[Texto]" custT="1"/>
      <dgm:spPr/>
      <dgm:t>
        <a:bodyPr/>
        <a:lstStyle/>
        <a:p>
          <a:r>
            <a:rPr lang="es-CO" sz="2800" dirty="0">
              <a:latin typeface="Arial Narrow" panose="020B0606020202030204" pitchFamily="34" charset="0"/>
            </a:rPr>
            <a:t>Evolucionar, desarrollarse, adaptarse, asimilar, recibir, integrarse, apropiarse, crear, construir.</a:t>
          </a:r>
        </a:p>
        <a:p>
          <a:r>
            <a:rPr lang="es-CO" sz="2800" dirty="0">
              <a:latin typeface="Arial Narrow" panose="020B0606020202030204" pitchFamily="34" charset="0"/>
            </a:rPr>
            <a:t>CRECER</a:t>
          </a:r>
        </a:p>
      </dgm:t>
    </dgm:pt>
    <dgm:pt modelId="{1CFE467A-370C-4FBC-94B5-F9B12CB6673C}" type="parTrans" cxnId="{F765C10E-A70F-4C78-8C82-F240390673BA}">
      <dgm:prSet/>
      <dgm:spPr/>
      <dgm:t>
        <a:bodyPr/>
        <a:lstStyle/>
        <a:p>
          <a:endParaRPr lang="es-CO"/>
        </a:p>
      </dgm:t>
    </dgm:pt>
    <dgm:pt modelId="{CAA172AA-6F59-4BAB-8A79-860BF5539708}" type="sibTrans" cxnId="{F765C10E-A70F-4C78-8C82-F240390673BA}">
      <dgm:prSet/>
      <dgm:spPr/>
      <dgm:t>
        <a:bodyPr/>
        <a:lstStyle/>
        <a:p>
          <a:endParaRPr lang="es-CO"/>
        </a:p>
      </dgm:t>
    </dgm:pt>
    <dgm:pt modelId="{6FFBF61D-76F3-46AC-852C-68BDC9BD60EF}">
      <dgm:prSet phldrT="[Texto]" custT="1"/>
      <dgm:spPr/>
      <dgm:t>
        <a:bodyPr/>
        <a:lstStyle/>
        <a:p>
          <a:r>
            <a:rPr lang="es-CO" sz="2800" dirty="0">
              <a:latin typeface="Arial Narrow" panose="020B0606020202030204" pitchFamily="34" charset="0"/>
            </a:rPr>
            <a:t>Práctica social continua intencional o no, que lleva implícita una visión del hombre como un todo, para un crecimiento en sentido amplio, que dura toda la vida </a:t>
          </a:r>
        </a:p>
      </dgm:t>
    </dgm:pt>
    <dgm:pt modelId="{DAB7143A-D089-4438-AA93-9BE18A4CA5E6}" type="parTrans" cxnId="{262B73AF-1721-4EF7-A605-495FFE66B45C}">
      <dgm:prSet/>
      <dgm:spPr/>
      <dgm:t>
        <a:bodyPr/>
        <a:lstStyle/>
        <a:p>
          <a:endParaRPr lang="es-CO"/>
        </a:p>
      </dgm:t>
    </dgm:pt>
    <dgm:pt modelId="{E6AE4ED0-96C2-4031-B313-C99B87495DC1}" type="sibTrans" cxnId="{262B73AF-1721-4EF7-A605-495FFE66B45C}">
      <dgm:prSet/>
      <dgm:spPr/>
      <dgm:t>
        <a:bodyPr/>
        <a:lstStyle/>
        <a:p>
          <a:endParaRPr lang="es-CO"/>
        </a:p>
      </dgm:t>
    </dgm:pt>
    <dgm:pt modelId="{E685335D-1D1A-4AC3-8E7E-BEA086431426}">
      <dgm:prSet phldrT="[Texto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CO" dirty="0"/>
        </a:p>
      </dgm:t>
    </dgm:pt>
    <dgm:pt modelId="{F441E848-207A-4E5C-BD1A-29B1475111A1}" type="sibTrans" cxnId="{AFF24933-D8E5-41A2-8E76-89A4992F7BF9}">
      <dgm:prSet/>
      <dgm:spPr/>
      <dgm:t>
        <a:bodyPr/>
        <a:lstStyle/>
        <a:p>
          <a:endParaRPr lang="es-CO"/>
        </a:p>
      </dgm:t>
    </dgm:pt>
    <dgm:pt modelId="{F1C00278-78E7-4445-88ED-5F315B8AC0EF}" type="parTrans" cxnId="{AFF24933-D8E5-41A2-8E76-89A4992F7BF9}">
      <dgm:prSet/>
      <dgm:spPr/>
      <dgm:t>
        <a:bodyPr/>
        <a:lstStyle/>
        <a:p>
          <a:endParaRPr lang="es-CO"/>
        </a:p>
      </dgm:t>
    </dgm:pt>
    <dgm:pt modelId="{3BF1F496-14EC-45C0-BF7C-4BC3A7A01E0D}" type="pres">
      <dgm:prSet presAssocID="{DADE1721-3B6B-4F94-AA69-98A131B89EFA}" presName="Name0" presStyleCnt="0">
        <dgm:presLayoutVars>
          <dgm:dir/>
          <dgm:animOne val="branch"/>
          <dgm:animLvl val="lvl"/>
        </dgm:presLayoutVars>
      </dgm:prSet>
      <dgm:spPr/>
    </dgm:pt>
    <dgm:pt modelId="{56B9F697-E8FE-4ADD-AFDA-CB7A4547A628}" type="pres">
      <dgm:prSet presAssocID="{D93A08FF-41CF-4633-BDF1-225B32939D7C}" presName="chaos" presStyleCnt="0"/>
      <dgm:spPr/>
    </dgm:pt>
    <dgm:pt modelId="{D7A5C188-EE21-4EB7-926E-D32FF36FEBB4}" type="pres">
      <dgm:prSet presAssocID="{D93A08FF-41CF-4633-BDF1-225B32939D7C}" presName="parTx1" presStyleLbl="revTx" presStyleIdx="0" presStyleCnt="3"/>
      <dgm:spPr/>
    </dgm:pt>
    <dgm:pt modelId="{F43E1A3A-D0F2-4731-9C49-93863F9C611C}" type="pres">
      <dgm:prSet presAssocID="{D93A08FF-41CF-4633-BDF1-225B32939D7C}" presName="desTx1" presStyleLbl="revTx" presStyleIdx="1" presStyleCnt="3" custScaleX="126015" custScaleY="133298" custLinFactNeighborX="5054" custLinFactNeighborY="42435">
        <dgm:presLayoutVars>
          <dgm:bulletEnabled val="1"/>
        </dgm:presLayoutVars>
      </dgm:prSet>
      <dgm:spPr/>
    </dgm:pt>
    <dgm:pt modelId="{3BD5B6A0-92A2-4B3B-BC01-285410EE15A3}" type="pres">
      <dgm:prSet presAssocID="{D93A08FF-41CF-4633-BDF1-225B32939D7C}" presName="c1" presStyleLbl="node1" presStyleIdx="0" presStyleCnt="19"/>
      <dgm:spPr/>
    </dgm:pt>
    <dgm:pt modelId="{DE636A64-04DC-48EC-887A-E00D7AF87236}" type="pres">
      <dgm:prSet presAssocID="{D93A08FF-41CF-4633-BDF1-225B32939D7C}" presName="c2" presStyleLbl="node1" presStyleIdx="1" presStyleCnt="19"/>
      <dgm:spPr/>
    </dgm:pt>
    <dgm:pt modelId="{FAB13738-36F5-48D3-B6D5-E78CA0E10B64}" type="pres">
      <dgm:prSet presAssocID="{D93A08FF-41CF-4633-BDF1-225B32939D7C}" presName="c3" presStyleLbl="node1" presStyleIdx="2" presStyleCnt="19"/>
      <dgm:spPr/>
    </dgm:pt>
    <dgm:pt modelId="{3C4E08BF-B5D3-483A-80FC-8E507BC37102}" type="pres">
      <dgm:prSet presAssocID="{D93A08FF-41CF-4633-BDF1-225B32939D7C}" presName="c4" presStyleLbl="node1" presStyleIdx="3" presStyleCnt="19"/>
      <dgm:spPr/>
    </dgm:pt>
    <dgm:pt modelId="{5CEB74A4-2689-45A1-A412-9F6BC850CFAC}" type="pres">
      <dgm:prSet presAssocID="{D93A08FF-41CF-4633-BDF1-225B32939D7C}" presName="c5" presStyleLbl="node1" presStyleIdx="4" presStyleCnt="19"/>
      <dgm:spPr/>
    </dgm:pt>
    <dgm:pt modelId="{362D0C9F-CA6F-4E7D-A357-D49BA89C28A5}" type="pres">
      <dgm:prSet presAssocID="{D93A08FF-41CF-4633-BDF1-225B32939D7C}" presName="c6" presStyleLbl="node1" presStyleIdx="5" presStyleCnt="19"/>
      <dgm:spPr/>
    </dgm:pt>
    <dgm:pt modelId="{529BCCF5-5243-4435-9B8C-9BE63482915F}" type="pres">
      <dgm:prSet presAssocID="{D93A08FF-41CF-4633-BDF1-225B32939D7C}" presName="c7" presStyleLbl="node1" presStyleIdx="6" presStyleCnt="19"/>
      <dgm:spPr/>
    </dgm:pt>
    <dgm:pt modelId="{4FE17EC6-EE5F-451F-9DB1-957EB55B3585}" type="pres">
      <dgm:prSet presAssocID="{D93A08FF-41CF-4633-BDF1-225B32939D7C}" presName="c8" presStyleLbl="node1" presStyleIdx="7" presStyleCnt="19"/>
      <dgm:spPr/>
    </dgm:pt>
    <dgm:pt modelId="{D556C571-F4E2-4886-B080-BCCDE1F0D807}" type="pres">
      <dgm:prSet presAssocID="{D93A08FF-41CF-4633-BDF1-225B32939D7C}" presName="c9" presStyleLbl="node1" presStyleIdx="8" presStyleCnt="19"/>
      <dgm:spPr/>
    </dgm:pt>
    <dgm:pt modelId="{CABCC2D9-6B78-413B-9904-91FCF72BB1E5}" type="pres">
      <dgm:prSet presAssocID="{D93A08FF-41CF-4633-BDF1-225B32939D7C}" presName="c10" presStyleLbl="node1" presStyleIdx="9" presStyleCnt="19"/>
      <dgm:spPr/>
    </dgm:pt>
    <dgm:pt modelId="{B7ADB1D2-8BA7-4CFB-B4D1-EC55FC865679}" type="pres">
      <dgm:prSet presAssocID="{D93A08FF-41CF-4633-BDF1-225B32939D7C}" presName="c11" presStyleLbl="node1" presStyleIdx="10" presStyleCnt="19"/>
      <dgm:spPr/>
    </dgm:pt>
    <dgm:pt modelId="{45BAD3BE-3393-4128-96C4-52BD04EDECF6}" type="pres">
      <dgm:prSet presAssocID="{D93A08FF-41CF-4633-BDF1-225B32939D7C}" presName="c12" presStyleLbl="node1" presStyleIdx="11" presStyleCnt="19"/>
      <dgm:spPr/>
    </dgm:pt>
    <dgm:pt modelId="{82E44CFF-11F8-4574-B2B2-03617F811A6C}" type="pres">
      <dgm:prSet presAssocID="{D93A08FF-41CF-4633-BDF1-225B32939D7C}" presName="c13" presStyleLbl="node1" presStyleIdx="12" presStyleCnt="19" custLinFactNeighborX="2132" custLinFactNeighborY="-42610"/>
      <dgm:spPr/>
    </dgm:pt>
    <dgm:pt modelId="{C5D9A14B-A92D-4913-93A1-5825F62A5F1E}" type="pres">
      <dgm:prSet presAssocID="{D93A08FF-41CF-4633-BDF1-225B32939D7C}" presName="c14" presStyleLbl="node1" presStyleIdx="13" presStyleCnt="19" custLinFactY="-55095" custLinFactNeighborX="-4458" custLinFactNeighborY="-100000"/>
      <dgm:spPr/>
    </dgm:pt>
    <dgm:pt modelId="{03089F08-5A00-4FF9-98A3-94D36677B50F}" type="pres">
      <dgm:prSet presAssocID="{D93A08FF-41CF-4633-BDF1-225B32939D7C}" presName="c15" presStyleLbl="node1" presStyleIdx="14" presStyleCnt="19" custLinFactNeighborX="-2243" custLinFactNeighborY="-92370"/>
      <dgm:spPr/>
    </dgm:pt>
    <dgm:pt modelId="{07D4E7DD-B29F-4BF0-8E71-871EA600DF45}" type="pres">
      <dgm:prSet presAssocID="{D93A08FF-41CF-4633-BDF1-225B32939D7C}" presName="c16" presStyleLbl="node1" presStyleIdx="15" presStyleCnt="19" custLinFactNeighborX="-29657" custLinFactNeighborY="-93709"/>
      <dgm:spPr/>
    </dgm:pt>
    <dgm:pt modelId="{ADC16142-E6AA-45F8-97A1-67B16ED8D9EB}" type="pres">
      <dgm:prSet presAssocID="{D93A08FF-41CF-4633-BDF1-225B32939D7C}" presName="c17" presStyleLbl="node1" presStyleIdx="16" presStyleCnt="19" custLinFactNeighborX="-5829" custLinFactNeighborY="-30360"/>
      <dgm:spPr/>
    </dgm:pt>
    <dgm:pt modelId="{ECA0A710-A366-4D06-B9BF-09432304E4D8}" type="pres">
      <dgm:prSet presAssocID="{D93A08FF-41CF-4633-BDF1-225B32939D7C}" presName="c18" presStyleLbl="node1" presStyleIdx="17" presStyleCnt="19"/>
      <dgm:spPr/>
    </dgm:pt>
    <dgm:pt modelId="{C7DD49B4-54B8-41AB-97C7-2DF5082B830C}" type="pres">
      <dgm:prSet presAssocID="{23813EC9-BD11-4FFA-B777-25D678FBD733}" presName="chevronComposite1" presStyleCnt="0"/>
      <dgm:spPr/>
    </dgm:pt>
    <dgm:pt modelId="{E4BA6179-FC75-4EA9-9D37-F45DCC596CD1}" type="pres">
      <dgm:prSet presAssocID="{23813EC9-BD11-4FFA-B777-25D678FBD733}" presName="chevron1" presStyleLbl="sibTrans2D1" presStyleIdx="0" presStyleCnt="2" custScaleY="58414"/>
      <dgm:spPr/>
    </dgm:pt>
    <dgm:pt modelId="{D0313D57-451B-456D-A860-A04708925B63}" type="pres">
      <dgm:prSet presAssocID="{23813EC9-BD11-4FFA-B777-25D678FBD733}" presName="spChevron1" presStyleCnt="0"/>
      <dgm:spPr/>
    </dgm:pt>
    <dgm:pt modelId="{F4E9F30D-42E4-4CB8-B12B-E5C2E29B012C}" type="pres">
      <dgm:prSet presAssocID="{23813EC9-BD11-4FFA-B777-25D678FBD733}" presName="overlap" presStyleCnt="0"/>
      <dgm:spPr/>
    </dgm:pt>
    <dgm:pt modelId="{D24D816F-200E-469B-8B90-4028F04E1E9E}" type="pres">
      <dgm:prSet presAssocID="{23813EC9-BD11-4FFA-B777-25D678FBD733}" presName="chevronComposite2" presStyleCnt="0"/>
      <dgm:spPr/>
    </dgm:pt>
    <dgm:pt modelId="{A877B511-2179-4BA5-815D-A2A3453A7B8A}" type="pres">
      <dgm:prSet presAssocID="{23813EC9-BD11-4FFA-B777-25D678FBD733}" presName="chevron2" presStyleLbl="sibTrans2D1" presStyleIdx="1" presStyleCnt="2" custScaleY="58414"/>
      <dgm:spPr/>
    </dgm:pt>
    <dgm:pt modelId="{8BA4EC06-EAFF-4949-8C43-2C6F6627105D}" type="pres">
      <dgm:prSet presAssocID="{23813EC9-BD11-4FFA-B777-25D678FBD733}" presName="spChevron2" presStyleCnt="0"/>
      <dgm:spPr/>
    </dgm:pt>
    <dgm:pt modelId="{CED0F952-EAF9-420B-B8F9-57CF351B712F}" type="pres">
      <dgm:prSet presAssocID="{E685335D-1D1A-4AC3-8E7E-BEA086431426}" presName="last" presStyleCnt="0"/>
      <dgm:spPr/>
    </dgm:pt>
    <dgm:pt modelId="{9B91CF56-CDED-466F-A968-FBC6012BBE01}" type="pres">
      <dgm:prSet presAssocID="{E685335D-1D1A-4AC3-8E7E-BEA086431426}" presName="circleTx" presStyleLbl="node1" presStyleIdx="18" presStyleCnt="19" custScaleX="124574" custScaleY="93826" custLinFactNeighborX="792" custLinFactNeighborY="-11881"/>
      <dgm:spPr/>
    </dgm:pt>
    <dgm:pt modelId="{B4A5E438-8AE5-4B41-A3AD-D8064FF3FB51}" type="pres">
      <dgm:prSet presAssocID="{E685335D-1D1A-4AC3-8E7E-BEA086431426}" presName="desTxN" presStyleLbl="revTx" presStyleIdx="2" presStyleCnt="3" custScaleX="152847" custScaleY="181087" custLinFactNeighborX="-5048" custLinFactNeighborY="36759">
        <dgm:presLayoutVars>
          <dgm:bulletEnabled val="1"/>
        </dgm:presLayoutVars>
      </dgm:prSet>
      <dgm:spPr/>
    </dgm:pt>
    <dgm:pt modelId="{4C6C835A-61BF-4952-ABAE-BD4CC4125308}" type="pres">
      <dgm:prSet presAssocID="{E685335D-1D1A-4AC3-8E7E-BEA086431426}" presName="spN" presStyleCnt="0"/>
      <dgm:spPr/>
    </dgm:pt>
  </dgm:ptLst>
  <dgm:cxnLst>
    <dgm:cxn modelId="{5EF66402-DF74-4B0A-B598-5CF918DC9F20}" type="presOf" srcId="{D93A08FF-41CF-4633-BDF1-225B32939D7C}" destId="{D7A5C188-EE21-4EB7-926E-D32FF36FEBB4}" srcOrd="0" destOrd="0" presId="urn:microsoft.com/office/officeart/2009/3/layout/RandomtoResultProcess"/>
    <dgm:cxn modelId="{F765C10E-A70F-4C78-8C82-F240390673BA}" srcId="{D93A08FF-41CF-4633-BDF1-225B32939D7C}" destId="{3614A61B-5DD6-41B3-9204-6EA6D9B7080A}" srcOrd="0" destOrd="0" parTransId="{1CFE467A-370C-4FBC-94B5-F9B12CB6673C}" sibTransId="{CAA172AA-6F59-4BAB-8A79-860BF5539708}"/>
    <dgm:cxn modelId="{9C025029-74E7-4EDA-A07F-CBBE99863F80}" type="presOf" srcId="{E685335D-1D1A-4AC3-8E7E-BEA086431426}" destId="{9B91CF56-CDED-466F-A968-FBC6012BBE01}" srcOrd="0" destOrd="0" presId="urn:microsoft.com/office/officeart/2009/3/layout/RandomtoResultProcess"/>
    <dgm:cxn modelId="{AFF24933-D8E5-41A2-8E76-89A4992F7BF9}" srcId="{DADE1721-3B6B-4F94-AA69-98A131B89EFA}" destId="{E685335D-1D1A-4AC3-8E7E-BEA086431426}" srcOrd="1" destOrd="0" parTransId="{F1C00278-78E7-4445-88ED-5F315B8AC0EF}" sibTransId="{F441E848-207A-4E5C-BD1A-29B1475111A1}"/>
    <dgm:cxn modelId="{370E0F46-1565-41EC-8EB8-2619B9A7E2D3}" type="presOf" srcId="{6FFBF61D-76F3-46AC-852C-68BDC9BD60EF}" destId="{B4A5E438-8AE5-4B41-A3AD-D8064FF3FB51}" srcOrd="0" destOrd="0" presId="urn:microsoft.com/office/officeart/2009/3/layout/RandomtoResultProcess"/>
    <dgm:cxn modelId="{A915BF9D-C43D-426E-B01B-6CFBA794316E}" type="presOf" srcId="{DADE1721-3B6B-4F94-AA69-98A131B89EFA}" destId="{3BF1F496-14EC-45C0-BF7C-4BC3A7A01E0D}" srcOrd="0" destOrd="0" presId="urn:microsoft.com/office/officeart/2009/3/layout/RandomtoResultProcess"/>
    <dgm:cxn modelId="{262B73AF-1721-4EF7-A605-495FFE66B45C}" srcId="{E685335D-1D1A-4AC3-8E7E-BEA086431426}" destId="{6FFBF61D-76F3-46AC-852C-68BDC9BD60EF}" srcOrd="0" destOrd="0" parTransId="{DAB7143A-D089-4438-AA93-9BE18A4CA5E6}" sibTransId="{E6AE4ED0-96C2-4031-B313-C99B87495DC1}"/>
    <dgm:cxn modelId="{6D8FAEC9-85A8-4CB1-8290-5854E3CD0EFA}" type="presOf" srcId="{3614A61B-5DD6-41B3-9204-6EA6D9B7080A}" destId="{F43E1A3A-D0F2-4731-9C49-93863F9C611C}" srcOrd="0" destOrd="0" presId="urn:microsoft.com/office/officeart/2009/3/layout/RandomtoResultProcess"/>
    <dgm:cxn modelId="{F717B1F4-EBFD-48F1-B5A6-429515A4B23B}" srcId="{DADE1721-3B6B-4F94-AA69-98A131B89EFA}" destId="{D93A08FF-41CF-4633-BDF1-225B32939D7C}" srcOrd="0" destOrd="0" parTransId="{EB6B019B-EB2F-4A8C-9827-CD73FB84F23E}" sibTransId="{23813EC9-BD11-4FFA-B777-25D678FBD733}"/>
    <dgm:cxn modelId="{ADD063AF-B931-4939-8EF7-3EDC47308152}" type="presParOf" srcId="{3BF1F496-14EC-45C0-BF7C-4BC3A7A01E0D}" destId="{56B9F697-E8FE-4ADD-AFDA-CB7A4547A628}" srcOrd="0" destOrd="0" presId="urn:microsoft.com/office/officeart/2009/3/layout/RandomtoResultProcess"/>
    <dgm:cxn modelId="{AB30A199-00B2-4C0B-8D99-26B5393D1134}" type="presParOf" srcId="{56B9F697-E8FE-4ADD-AFDA-CB7A4547A628}" destId="{D7A5C188-EE21-4EB7-926E-D32FF36FEBB4}" srcOrd="0" destOrd="0" presId="urn:microsoft.com/office/officeart/2009/3/layout/RandomtoResultProcess"/>
    <dgm:cxn modelId="{C8BC7804-8B79-430F-9F5D-C5D770384669}" type="presParOf" srcId="{56B9F697-E8FE-4ADD-AFDA-CB7A4547A628}" destId="{F43E1A3A-D0F2-4731-9C49-93863F9C611C}" srcOrd="1" destOrd="0" presId="urn:microsoft.com/office/officeart/2009/3/layout/RandomtoResultProcess"/>
    <dgm:cxn modelId="{DC8F0FC0-14F5-4EF8-A76D-B0920E80FC64}" type="presParOf" srcId="{56B9F697-E8FE-4ADD-AFDA-CB7A4547A628}" destId="{3BD5B6A0-92A2-4B3B-BC01-285410EE15A3}" srcOrd="2" destOrd="0" presId="urn:microsoft.com/office/officeart/2009/3/layout/RandomtoResultProcess"/>
    <dgm:cxn modelId="{740A65A3-A604-4A37-A2ED-587696768C97}" type="presParOf" srcId="{56B9F697-E8FE-4ADD-AFDA-CB7A4547A628}" destId="{DE636A64-04DC-48EC-887A-E00D7AF87236}" srcOrd="3" destOrd="0" presId="urn:microsoft.com/office/officeart/2009/3/layout/RandomtoResultProcess"/>
    <dgm:cxn modelId="{26BE63C9-A941-465D-89B9-33C897273789}" type="presParOf" srcId="{56B9F697-E8FE-4ADD-AFDA-CB7A4547A628}" destId="{FAB13738-36F5-48D3-B6D5-E78CA0E10B64}" srcOrd="4" destOrd="0" presId="urn:microsoft.com/office/officeart/2009/3/layout/RandomtoResultProcess"/>
    <dgm:cxn modelId="{9CF44746-F029-4592-A017-DAD6A9632E54}" type="presParOf" srcId="{56B9F697-E8FE-4ADD-AFDA-CB7A4547A628}" destId="{3C4E08BF-B5D3-483A-80FC-8E507BC37102}" srcOrd="5" destOrd="0" presId="urn:microsoft.com/office/officeart/2009/3/layout/RandomtoResultProcess"/>
    <dgm:cxn modelId="{8A1F277D-E9AB-42B9-AD8B-1146B0D64B80}" type="presParOf" srcId="{56B9F697-E8FE-4ADD-AFDA-CB7A4547A628}" destId="{5CEB74A4-2689-45A1-A412-9F6BC850CFAC}" srcOrd="6" destOrd="0" presId="urn:microsoft.com/office/officeart/2009/3/layout/RandomtoResultProcess"/>
    <dgm:cxn modelId="{D69D359A-663A-41B4-B76B-7AF7B3610F41}" type="presParOf" srcId="{56B9F697-E8FE-4ADD-AFDA-CB7A4547A628}" destId="{362D0C9F-CA6F-4E7D-A357-D49BA89C28A5}" srcOrd="7" destOrd="0" presId="urn:microsoft.com/office/officeart/2009/3/layout/RandomtoResultProcess"/>
    <dgm:cxn modelId="{F20E6E51-4110-47DF-8EA1-E4548A28B783}" type="presParOf" srcId="{56B9F697-E8FE-4ADD-AFDA-CB7A4547A628}" destId="{529BCCF5-5243-4435-9B8C-9BE63482915F}" srcOrd="8" destOrd="0" presId="urn:microsoft.com/office/officeart/2009/3/layout/RandomtoResultProcess"/>
    <dgm:cxn modelId="{0EEA6780-2E01-4F59-896A-A7015E9B4393}" type="presParOf" srcId="{56B9F697-E8FE-4ADD-AFDA-CB7A4547A628}" destId="{4FE17EC6-EE5F-451F-9DB1-957EB55B3585}" srcOrd="9" destOrd="0" presId="urn:microsoft.com/office/officeart/2009/3/layout/RandomtoResultProcess"/>
    <dgm:cxn modelId="{6F19BFA8-0B55-4987-8306-34167898022E}" type="presParOf" srcId="{56B9F697-E8FE-4ADD-AFDA-CB7A4547A628}" destId="{D556C571-F4E2-4886-B080-BCCDE1F0D807}" srcOrd="10" destOrd="0" presId="urn:microsoft.com/office/officeart/2009/3/layout/RandomtoResultProcess"/>
    <dgm:cxn modelId="{0B018217-91D5-4A2E-9944-B0C4FE66B4E1}" type="presParOf" srcId="{56B9F697-E8FE-4ADD-AFDA-CB7A4547A628}" destId="{CABCC2D9-6B78-413B-9904-91FCF72BB1E5}" srcOrd="11" destOrd="0" presId="urn:microsoft.com/office/officeart/2009/3/layout/RandomtoResultProcess"/>
    <dgm:cxn modelId="{83719794-FCB4-4E55-A721-5861C5E21B30}" type="presParOf" srcId="{56B9F697-E8FE-4ADD-AFDA-CB7A4547A628}" destId="{B7ADB1D2-8BA7-4CFB-B4D1-EC55FC865679}" srcOrd="12" destOrd="0" presId="urn:microsoft.com/office/officeart/2009/3/layout/RandomtoResultProcess"/>
    <dgm:cxn modelId="{7E495425-EE3F-4FA7-93A3-01B90D3CF3F9}" type="presParOf" srcId="{56B9F697-E8FE-4ADD-AFDA-CB7A4547A628}" destId="{45BAD3BE-3393-4128-96C4-52BD04EDECF6}" srcOrd="13" destOrd="0" presId="urn:microsoft.com/office/officeart/2009/3/layout/RandomtoResultProcess"/>
    <dgm:cxn modelId="{B429BC33-D7AE-435C-8AE2-880763B15ABE}" type="presParOf" srcId="{56B9F697-E8FE-4ADD-AFDA-CB7A4547A628}" destId="{82E44CFF-11F8-4574-B2B2-03617F811A6C}" srcOrd="14" destOrd="0" presId="urn:microsoft.com/office/officeart/2009/3/layout/RandomtoResultProcess"/>
    <dgm:cxn modelId="{E2A57436-FD3E-40BB-8920-CDF836570C1C}" type="presParOf" srcId="{56B9F697-E8FE-4ADD-AFDA-CB7A4547A628}" destId="{C5D9A14B-A92D-4913-93A1-5825F62A5F1E}" srcOrd="15" destOrd="0" presId="urn:microsoft.com/office/officeart/2009/3/layout/RandomtoResultProcess"/>
    <dgm:cxn modelId="{669CD4A6-10AE-4173-BC2D-A83E345F3BED}" type="presParOf" srcId="{56B9F697-E8FE-4ADD-AFDA-CB7A4547A628}" destId="{03089F08-5A00-4FF9-98A3-94D36677B50F}" srcOrd="16" destOrd="0" presId="urn:microsoft.com/office/officeart/2009/3/layout/RandomtoResultProcess"/>
    <dgm:cxn modelId="{4C18CA76-8C0D-4432-BD04-601FFA9437D6}" type="presParOf" srcId="{56B9F697-E8FE-4ADD-AFDA-CB7A4547A628}" destId="{07D4E7DD-B29F-4BF0-8E71-871EA600DF45}" srcOrd="17" destOrd="0" presId="urn:microsoft.com/office/officeart/2009/3/layout/RandomtoResultProcess"/>
    <dgm:cxn modelId="{E2D5E3E5-0CC7-46E6-8453-67A140ABBA6B}" type="presParOf" srcId="{56B9F697-E8FE-4ADD-AFDA-CB7A4547A628}" destId="{ADC16142-E6AA-45F8-97A1-67B16ED8D9EB}" srcOrd="18" destOrd="0" presId="urn:microsoft.com/office/officeart/2009/3/layout/RandomtoResultProcess"/>
    <dgm:cxn modelId="{35443221-4956-4DA1-90AE-17CD90FB76FD}" type="presParOf" srcId="{56B9F697-E8FE-4ADD-AFDA-CB7A4547A628}" destId="{ECA0A710-A366-4D06-B9BF-09432304E4D8}" srcOrd="19" destOrd="0" presId="urn:microsoft.com/office/officeart/2009/3/layout/RandomtoResultProcess"/>
    <dgm:cxn modelId="{93921431-5389-4C8A-9E60-C8D5AB84C308}" type="presParOf" srcId="{3BF1F496-14EC-45C0-BF7C-4BC3A7A01E0D}" destId="{C7DD49B4-54B8-41AB-97C7-2DF5082B830C}" srcOrd="1" destOrd="0" presId="urn:microsoft.com/office/officeart/2009/3/layout/RandomtoResultProcess"/>
    <dgm:cxn modelId="{38D9F6D4-3261-4C8E-B7DA-96D40E9C5993}" type="presParOf" srcId="{C7DD49B4-54B8-41AB-97C7-2DF5082B830C}" destId="{E4BA6179-FC75-4EA9-9D37-F45DCC596CD1}" srcOrd="0" destOrd="0" presId="urn:microsoft.com/office/officeart/2009/3/layout/RandomtoResultProcess"/>
    <dgm:cxn modelId="{159E4754-B7DC-4865-93D3-35A8C0A33EFE}" type="presParOf" srcId="{C7DD49B4-54B8-41AB-97C7-2DF5082B830C}" destId="{D0313D57-451B-456D-A860-A04708925B63}" srcOrd="1" destOrd="0" presId="urn:microsoft.com/office/officeart/2009/3/layout/RandomtoResultProcess"/>
    <dgm:cxn modelId="{E218FC84-92B6-49B2-8685-512436FBE105}" type="presParOf" srcId="{3BF1F496-14EC-45C0-BF7C-4BC3A7A01E0D}" destId="{F4E9F30D-42E4-4CB8-B12B-E5C2E29B012C}" srcOrd="2" destOrd="0" presId="urn:microsoft.com/office/officeart/2009/3/layout/RandomtoResultProcess"/>
    <dgm:cxn modelId="{82B9979C-86B7-465D-A72F-85EE3BCB3620}" type="presParOf" srcId="{3BF1F496-14EC-45C0-BF7C-4BC3A7A01E0D}" destId="{D24D816F-200E-469B-8B90-4028F04E1E9E}" srcOrd="3" destOrd="0" presId="urn:microsoft.com/office/officeart/2009/3/layout/RandomtoResultProcess"/>
    <dgm:cxn modelId="{BEAAC455-E91F-45E6-8443-AD6F228FE6E0}" type="presParOf" srcId="{D24D816F-200E-469B-8B90-4028F04E1E9E}" destId="{A877B511-2179-4BA5-815D-A2A3453A7B8A}" srcOrd="0" destOrd="0" presId="urn:microsoft.com/office/officeart/2009/3/layout/RandomtoResultProcess"/>
    <dgm:cxn modelId="{C52863F9-F630-4717-BDAA-8767EF5EC34F}" type="presParOf" srcId="{D24D816F-200E-469B-8B90-4028F04E1E9E}" destId="{8BA4EC06-EAFF-4949-8C43-2C6F6627105D}" srcOrd="1" destOrd="0" presId="urn:microsoft.com/office/officeart/2009/3/layout/RandomtoResultProcess"/>
    <dgm:cxn modelId="{8A6DE1D5-77E3-4696-AEA8-FD28A12F17C4}" type="presParOf" srcId="{3BF1F496-14EC-45C0-BF7C-4BC3A7A01E0D}" destId="{CED0F952-EAF9-420B-B8F9-57CF351B712F}" srcOrd="4" destOrd="0" presId="urn:microsoft.com/office/officeart/2009/3/layout/RandomtoResultProcess"/>
    <dgm:cxn modelId="{4873E16D-F816-4F8B-AE42-8E4474E0036E}" type="presParOf" srcId="{CED0F952-EAF9-420B-B8F9-57CF351B712F}" destId="{9B91CF56-CDED-466F-A968-FBC6012BBE01}" srcOrd="0" destOrd="0" presId="urn:microsoft.com/office/officeart/2009/3/layout/RandomtoResultProcess"/>
    <dgm:cxn modelId="{5CC318B9-AA8F-4943-B567-A4F061888FE6}" type="presParOf" srcId="{CED0F952-EAF9-420B-B8F9-57CF351B712F}" destId="{B4A5E438-8AE5-4B41-A3AD-D8064FF3FB51}" srcOrd="1" destOrd="0" presId="urn:microsoft.com/office/officeart/2009/3/layout/RandomtoResultProcess"/>
    <dgm:cxn modelId="{EC1E255D-C271-4136-9525-EC3D510B2389}" type="presParOf" srcId="{CED0F952-EAF9-420B-B8F9-57CF351B712F}" destId="{4C6C835A-61BF-4952-ABAE-BD4CC4125308}" srcOrd="2" destOrd="0" presId="urn:microsoft.com/office/officeart/2009/3/layout/RandomtoResultProcess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DE1721-3B6B-4F94-AA69-98A131B89EFA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3614A61B-5DD6-41B3-9204-6EA6D9B7080A}">
      <dgm:prSet phldrT="[Texto]" custT="1"/>
      <dgm:spPr/>
      <dgm:t>
        <a:bodyPr/>
        <a:lstStyle/>
        <a:p>
          <a:pPr algn="ctr">
            <a:buNone/>
          </a:pPr>
          <a:r>
            <a:rPr lang="es-ES" sz="2800" dirty="0"/>
            <a:t>Componente de la práctica social que permite la conservación y reproducción del conocimiento, de la cultura en su sentido amplio y permite la obtención de nuevos niveles de desarrollo</a:t>
          </a:r>
          <a:endParaRPr lang="es-CO" sz="2800" dirty="0"/>
        </a:p>
      </dgm:t>
    </dgm:pt>
    <dgm:pt modelId="{1CFE467A-370C-4FBC-94B5-F9B12CB6673C}" type="parTrans" cxnId="{F765C10E-A70F-4C78-8C82-F240390673BA}">
      <dgm:prSet/>
      <dgm:spPr/>
      <dgm:t>
        <a:bodyPr/>
        <a:lstStyle/>
        <a:p>
          <a:endParaRPr lang="es-CO"/>
        </a:p>
      </dgm:t>
    </dgm:pt>
    <dgm:pt modelId="{CAA172AA-6F59-4BAB-8A79-860BF5539708}" type="sibTrans" cxnId="{F765C10E-A70F-4C78-8C82-F240390673BA}">
      <dgm:prSet/>
      <dgm:spPr/>
      <dgm:t>
        <a:bodyPr/>
        <a:lstStyle/>
        <a:p>
          <a:endParaRPr lang="es-CO"/>
        </a:p>
      </dgm:t>
    </dgm:pt>
    <dgm:pt modelId="{E685335D-1D1A-4AC3-8E7E-BEA086431426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Educación </a:t>
          </a:r>
        </a:p>
      </dgm:t>
    </dgm:pt>
    <dgm:pt modelId="{F1C00278-78E7-4445-88ED-5F315B8AC0EF}" type="parTrans" cxnId="{AFF24933-D8E5-41A2-8E76-89A4992F7BF9}">
      <dgm:prSet/>
      <dgm:spPr/>
      <dgm:t>
        <a:bodyPr/>
        <a:lstStyle/>
        <a:p>
          <a:endParaRPr lang="es-CO"/>
        </a:p>
      </dgm:t>
    </dgm:pt>
    <dgm:pt modelId="{F441E848-207A-4E5C-BD1A-29B1475111A1}" type="sibTrans" cxnId="{AFF24933-D8E5-41A2-8E76-89A4992F7BF9}">
      <dgm:prSet/>
      <dgm:spPr/>
      <dgm:t>
        <a:bodyPr/>
        <a:lstStyle/>
        <a:p>
          <a:endParaRPr lang="es-CO"/>
        </a:p>
      </dgm:t>
    </dgm:pt>
    <dgm:pt modelId="{6FFBF61D-76F3-46AC-852C-68BDC9BD60EF}">
      <dgm:prSet phldrT="[Texto]" custT="1"/>
      <dgm:spPr/>
      <dgm:t>
        <a:bodyPr/>
        <a:lstStyle/>
        <a:p>
          <a:r>
            <a:rPr lang="es-ES" sz="2800" dirty="0"/>
            <a:t>La posibilidad del progreso económico y la transformación social están determinadas por esa capacidad de transmitir la experiencia y, a la vez, asimilarla y enriquecerla. </a:t>
          </a:r>
          <a:endParaRPr lang="es-CO" sz="2800" dirty="0"/>
        </a:p>
      </dgm:t>
    </dgm:pt>
    <dgm:pt modelId="{DAB7143A-D089-4438-AA93-9BE18A4CA5E6}" type="parTrans" cxnId="{262B73AF-1721-4EF7-A605-495FFE66B45C}">
      <dgm:prSet/>
      <dgm:spPr/>
      <dgm:t>
        <a:bodyPr/>
        <a:lstStyle/>
        <a:p>
          <a:endParaRPr lang="es-CO"/>
        </a:p>
      </dgm:t>
    </dgm:pt>
    <dgm:pt modelId="{E6AE4ED0-96C2-4031-B313-C99B87495DC1}" type="sibTrans" cxnId="{262B73AF-1721-4EF7-A605-495FFE66B45C}">
      <dgm:prSet/>
      <dgm:spPr/>
      <dgm:t>
        <a:bodyPr/>
        <a:lstStyle/>
        <a:p>
          <a:endParaRPr lang="es-CO"/>
        </a:p>
      </dgm:t>
    </dgm:pt>
    <dgm:pt modelId="{D61750C7-A7CE-4756-8C63-6570603D5F46}">
      <dgm:prSet phldrT="[Texto]" custT="1"/>
      <dgm:spPr/>
      <dgm:t>
        <a:bodyPr/>
        <a:lstStyle/>
        <a:p>
          <a:pPr algn="r">
            <a:buNone/>
          </a:pPr>
          <a:r>
            <a:rPr lang="es-ES" sz="2800" dirty="0"/>
            <a:t>Blanco, (2001)</a:t>
          </a:r>
          <a:endParaRPr lang="es-CO" sz="2800" dirty="0"/>
        </a:p>
      </dgm:t>
    </dgm:pt>
    <dgm:pt modelId="{B2021FAF-81A5-4E98-8304-1C4D0755F374}" type="parTrans" cxnId="{B9DD4906-7C61-4957-B445-8F26E05B8D76}">
      <dgm:prSet/>
      <dgm:spPr/>
      <dgm:t>
        <a:bodyPr/>
        <a:lstStyle/>
        <a:p>
          <a:endParaRPr lang="es-CO"/>
        </a:p>
      </dgm:t>
    </dgm:pt>
    <dgm:pt modelId="{2EB633A7-35D9-420D-9CE1-7B09EBEB908D}" type="sibTrans" cxnId="{B9DD4906-7C61-4957-B445-8F26E05B8D76}">
      <dgm:prSet/>
      <dgm:spPr/>
      <dgm:t>
        <a:bodyPr/>
        <a:lstStyle/>
        <a:p>
          <a:endParaRPr lang="es-CO"/>
        </a:p>
      </dgm:t>
    </dgm:pt>
    <dgm:pt modelId="{D93A08FF-41CF-4633-BDF1-225B32939D7C}">
      <dgm:prSet phldrT="[Texto]" custT="1"/>
      <dgm:spPr/>
      <dgm:t>
        <a:bodyPr/>
        <a:lstStyle/>
        <a:p>
          <a:r>
            <a:rPr lang="es-CO" sz="4000" dirty="0"/>
            <a:t>Educación</a:t>
          </a:r>
        </a:p>
      </dgm:t>
    </dgm:pt>
    <dgm:pt modelId="{23813EC9-BD11-4FFA-B777-25D678FBD733}" type="sibTrans" cxnId="{F717B1F4-EBFD-48F1-B5A6-429515A4B23B}">
      <dgm:prSet/>
      <dgm:spPr/>
      <dgm:t>
        <a:bodyPr/>
        <a:lstStyle/>
        <a:p>
          <a:endParaRPr lang="es-CO"/>
        </a:p>
      </dgm:t>
    </dgm:pt>
    <dgm:pt modelId="{EB6B019B-EB2F-4A8C-9827-CD73FB84F23E}" type="parTrans" cxnId="{F717B1F4-EBFD-48F1-B5A6-429515A4B23B}">
      <dgm:prSet/>
      <dgm:spPr/>
      <dgm:t>
        <a:bodyPr/>
        <a:lstStyle/>
        <a:p>
          <a:endParaRPr lang="es-CO"/>
        </a:p>
      </dgm:t>
    </dgm:pt>
    <dgm:pt modelId="{3BF1F496-14EC-45C0-BF7C-4BC3A7A01E0D}" type="pres">
      <dgm:prSet presAssocID="{DADE1721-3B6B-4F94-AA69-98A131B89EFA}" presName="Name0" presStyleCnt="0">
        <dgm:presLayoutVars>
          <dgm:dir/>
          <dgm:animOne val="branch"/>
          <dgm:animLvl val="lvl"/>
        </dgm:presLayoutVars>
      </dgm:prSet>
      <dgm:spPr/>
    </dgm:pt>
    <dgm:pt modelId="{56B9F697-E8FE-4ADD-AFDA-CB7A4547A628}" type="pres">
      <dgm:prSet presAssocID="{D93A08FF-41CF-4633-BDF1-225B32939D7C}" presName="chaos" presStyleCnt="0"/>
      <dgm:spPr/>
    </dgm:pt>
    <dgm:pt modelId="{D7A5C188-EE21-4EB7-926E-D32FF36FEBB4}" type="pres">
      <dgm:prSet presAssocID="{D93A08FF-41CF-4633-BDF1-225B32939D7C}" presName="parTx1" presStyleLbl="revTx" presStyleIdx="0" presStyleCnt="3"/>
      <dgm:spPr/>
    </dgm:pt>
    <dgm:pt modelId="{F43E1A3A-D0F2-4731-9C49-93863F9C611C}" type="pres">
      <dgm:prSet presAssocID="{D93A08FF-41CF-4633-BDF1-225B32939D7C}" presName="desTx1" presStyleLbl="revTx" presStyleIdx="1" presStyleCnt="3" custScaleX="193759" custScaleY="133298" custLinFactNeighborX="5054" custLinFactNeighborY="7245">
        <dgm:presLayoutVars>
          <dgm:bulletEnabled val="1"/>
        </dgm:presLayoutVars>
      </dgm:prSet>
      <dgm:spPr/>
    </dgm:pt>
    <dgm:pt modelId="{3BD5B6A0-92A2-4B3B-BC01-285410EE15A3}" type="pres">
      <dgm:prSet presAssocID="{D93A08FF-41CF-4633-BDF1-225B32939D7C}" presName="c1" presStyleLbl="node1" presStyleIdx="0" presStyleCnt="19"/>
      <dgm:spPr/>
    </dgm:pt>
    <dgm:pt modelId="{DE636A64-04DC-48EC-887A-E00D7AF87236}" type="pres">
      <dgm:prSet presAssocID="{D93A08FF-41CF-4633-BDF1-225B32939D7C}" presName="c2" presStyleLbl="node1" presStyleIdx="1" presStyleCnt="19"/>
      <dgm:spPr/>
    </dgm:pt>
    <dgm:pt modelId="{FAB13738-36F5-48D3-B6D5-E78CA0E10B64}" type="pres">
      <dgm:prSet presAssocID="{D93A08FF-41CF-4633-BDF1-225B32939D7C}" presName="c3" presStyleLbl="node1" presStyleIdx="2" presStyleCnt="19"/>
      <dgm:spPr/>
    </dgm:pt>
    <dgm:pt modelId="{3C4E08BF-B5D3-483A-80FC-8E507BC37102}" type="pres">
      <dgm:prSet presAssocID="{D93A08FF-41CF-4633-BDF1-225B32939D7C}" presName="c4" presStyleLbl="node1" presStyleIdx="3" presStyleCnt="19"/>
      <dgm:spPr/>
    </dgm:pt>
    <dgm:pt modelId="{5CEB74A4-2689-45A1-A412-9F6BC850CFAC}" type="pres">
      <dgm:prSet presAssocID="{D93A08FF-41CF-4633-BDF1-225B32939D7C}" presName="c5" presStyleLbl="node1" presStyleIdx="4" presStyleCnt="19"/>
      <dgm:spPr/>
    </dgm:pt>
    <dgm:pt modelId="{362D0C9F-CA6F-4E7D-A357-D49BA89C28A5}" type="pres">
      <dgm:prSet presAssocID="{D93A08FF-41CF-4633-BDF1-225B32939D7C}" presName="c6" presStyleLbl="node1" presStyleIdx="5" presStyleCnt="19"/>
      <dgm:spPr/>
    </dgm:pt>
    <dgm:pt modelId="{529BCCF5-5243-4435-9B8C-9BE63482915F}" type="pres">
      <dgm:prSet presAssocID="{D93A08FF-41CF-4633-BDF1-225B32939D7C}" presName="c7" presStyleLbl="node1" presStyleIdx="6" presStyleCnt="19"/>
      <dgm:spPr/>
    </dgm:pt>
    <dgm:pt modelId="{4FE17EC6-EE5F-451F-9DB1-957EB55B3585}" type="pres">
      <dgm:prSet presAssocID="{D93A08FF-41CF-4633-BDF1-225B32939D7C}" presName="c8" presStyleLbl="node1" presStyleIdx="7" presStyleCnt="19"/>
      <dgm:spPr/>
    </dgm:pt>
    <dgm:pt modelId="{D556C571-F4E2-4886-B080-BCCDE1F0D807}" type="pres">
      <dgm:prSet presAssocID="{D93A08FF-41CF-4633-BDF1-225B32939D7C}" presName="c9" presStyleLbl="node1" presStyleIdx="8" presStyleCnt="19"/>
      <dgm:spPr/>
    </dgm:pt>
    <dgm:pt modelId="{CABCC2D9-6B78-413B-9904-91FCF72BB1E5}" type="pres">
      <dgm:prSet presAssocID="{D93A08FF-41CF-4633-BDF1-225B32939D7C}" presName="c10" presStyleLbl="node1" presStyleIdx="9" presStyleCnt="19"/>
      <dgm:spPr/>
    </dgm:pt>
    <dgm:pt modelId="{B7ADB1D2-8BA7-4CFB-B4D1-EC55FC865679}" type="pres">
      <dgm:prSet presAssocID="{D93A08FF-41CF-4633-BDF1-225B32939D7C}" presName="c11" presStyleLbl="node1" presStyleIdx="10" presStyleCnt="19"/>
      <dgm:spPr/>
    </dgm:pt>
    <dgm:pt modelId="{45BAD3BE-3393-4128-96C4-52BD04EDECF6}" type="pres">
      <dgm:prSet presAssocID="{D93A08FF-41CF-4633-BDF1-225B32939D7C}" presName="c12" presStyleLbl="node1" presStyleIdx="11" presStyleCnt="19"/>
      <dgm:spPr/>
    </dgm:pt>
    <dgm:pt modelId="{82E44CFF-11F8-4574-B2B2-03617F811A6C}" type="pres">
      <dgm:prSet presAssocID="{D93A08FF-41CF-4633-BDF1-225B32939D7C}" presName="c13" presStyleLbl="node1" presStyleIdx="12" presStyleCnt="19" custLinFactNeighborX="2132" custLinFactNeighborY="-42610"/>
      <dgm:spPr/>
    </dgm:pt>
    <dgm:pt modelId="{C5D9A14B-A92D-4913-93A1-5825F62A5F1E}" type="pres">
      <dgm:prSet presAssocID="{D93A08FF-41CF-4633-BDF1-225B32939D7C}" presName="c14" presStyleLbl="node1" presStyleIdx="13" presStyleCnt="19" custLinFactY="-55095" custLinFactNeighborX="-4458" custLinFactNeighborY="-100000"/>
      <dgm:spPr/>
    </dgm:pt>
    <dgm:pt modelId="{03089F08-5A00-4FF9-98A3-94D36677B50F}" type="pres">
      <dgm:prSet presAssocID="{D93A08FF-41CF-4633-BDF1-225B32939D7C}" presName="c15" presStyleLbl="node1" presStyleIdx="14" presStyleCnt="19" custLinFactNeighborX="-2243" custLinFactNeighborY="-92370"/>
      <dgm:spPr/>
    </dgm:pt>
    <dgm:pt modelId="{07D4E7DD-B29F-4BF0-8E71-871EA600DF45}" type="pres">
      <dgm:prSet presAssocID="{D93A08FF-41CF-4633-BDF1-225B32939D7C}" presName="c16" presStyleLbl="node1" presStyleIdx="15" presStyleCnt="19" custLinFactNeighborX="-29657" custLinFactNeighborY="-93709"/>
      <dgm:spPr/>
    </dgm:pt>
    <dgm:pt modelId="{ADC16142-E6AA-45F8-97A1-67B16ED8D9EB}" type="pres">
      <dgm:prSet presAssocID="{D93A08FF-41CF-4633-BDF1-225B32939D7C}" presName="c17" presStyleLbl="node1" presStyleIdx="16" presStyleCnt="19" custLinFactNeighborX="-5829" custLinFactNeighborY="-30360"/>
      <dgm:spPr/>
    </dgm:pt>
    <dgm:pt modelId="{ECA0A710-A366-4D06-B9BF-09432304E4D8}" type="pres">
      <dgm:prSet presAssocID="{D93A08FF-41CF-4633-BDF1-225B32939D7C}" presName="c18" presStyleLbl="node1" presStyleIdx="17" presStyleCnt="19"/>
      <dgm:spPr/>
    </dgm:pt>
    <dgm:pt modelId="{C7DD49B4-54B8-41AB-97C7-2DF5082B830C}" type="pres">
      <dgm:prSet presAssocID="{23813EC9-BD11-4FFA-B777-25D678FBD733}" presName="chevronComposite1" presStyleCnt="0"/>
      <dgm:spPr/>
    </dgm:pt>
    <dgm:pt modelId="{E4BA6179-FC75-4EA9-9D37-F45DCC596CD1}" type="pres">
      <dgm:prSet presAssocID="{23813EC9-BD11-4FFA-B777-25D678FBD733}" presName="chevron1" presStyleLbl="sibTrans2D1" presStyleIdx="0" presStyleCnt="2" custScaleY="58414"/>
      <dgm:spPr/>
    </dgm:pt>
    <dgm:pt modelId="{D0313D57-451B-456D-A860-A04708925B63}" type="pres">
      <dgm:prSet presAssocID="{23813EC9-BD11-4FFA-B777-25D678FBD733}" presName="spChevron1" presStyleCnt="0"/>
      <dgm:spPr/>
    </dgm:pt>
    <dgm:pt modelId="{F4E9F30D-42E4-4CB8-B12B-E5C2E29B012C}" type="pres">
      <dgm:prSet presAssocID="{23813EC9-BD11-4FFA-B777-25D678FBD733}" presName="overlap" presStyleCnt="0"/>
      <dgm:spPr/>
    </dgm:pt>
    <dgm:pt modelId="{D24D816F-200E-469B-8B90-4028F04E1E9E}" type="pres">
      <dgm:prSet presAssocID="{23813EC9-BD11-4FFA-B777-25D678FBD733}" presName="chevronComposite2" presStyleCnt="0"/>
      <dgm:spPr/>
    </dgm:pt>
    <dgm:pt modelId="{A877B511-2179-4BA5-815D-A2A3453A7B8A}" type="pres">
      <dgm:prSet presAssocID="{23813EC9-BD11-4FFA-B777-25D678FBD733}" presName="chevron2" presStyleLbl="sibTrans2D1" presStyleIdx="1" presStyleCnt="2" custScaleY="58414"/>
      <dgm:spPr/>
    </dgm:pt>
    <dgm:pt modelId="{8BA4EC06-EAFF-4949-8C43-2C6F6627105D}" type="pres">
      <dgm:prSet presAssocID="{23813EC9-BD11-4FFA-B777-25D678FBD733}" presName="spChevron2" presStyleCnt="0"/>
      <dgm:spPr/>
    </dgm:pt>
    <dgm:pt modelId="{CED0F952-EAF9-420B-B8F9-57CF351B712F}" type="pres">
      <dgm:prSet presAssocID="{E685335D-1D1A-4AC3-8E7E-BEA086431426}" presName="last" presStyleCnt="0"/>
      <dgm:spPr/>
    </dgm:pt>
    <dgm:pt modelId="{9B91CF56-CDED-466F-A968-FBC6012BBE01}" type="pres">
      <dgm:prSet presAssocID="{E685335D-1D1A-4AC3-8E7E-BEA086431426}" presName="circleTx" presStyleLbl="node1" presStyleIdx="18" presStyleCnt="19" custScaleX="72366" custScaleY="54504" custLinFactNeighborX="-2059" custLinFactNeighborY="-13046"/>
      <dgm:spPr/>
    </dgm:pt>
    <dgm:pt modelId="{B4A5E438-8AE5-4B41-A3AD-D8064FF3FB51}" type="pres">
      <dgm:prSet presAssocID="{E685335D-1D1A-4AC3-8E7E-BEA086431426}" presName="desTxN" presStyleLbl="revTx" presStyleIdx="2" presStyleCnt="3" custScaleX="152847" custScaleY="261254" custLinFactNeighborX="-5048" custLinFactNeighborY="31964">
        <dgm:presLayoutVars>
          <dgm:bulletEnabled val="1"/>
        </dgm:presLayoutVars>
      </dgm:prSet>
      <dgm:spPr/>
    </dgm:pt>
    <dgm:pt modelId="{4C6C835A-61BF-4952-ABAE-BD4CC4125308}" type="pres">
      <dgm:prSet presAssocID="{E685335D-1D1A-4AC3-8E7E-BEA086431426}" presName="spN" presStyleCnt="0"/>
      <dgm:spPr/>
    </dgm:pt>
  </dgm:ptLst>
  <dgm:cxnLst>
    <dgm:cxn modelId="{B9DD4906-7C61-4957-B445-8F26E05B8D76}" srcId="{D93A08FF-41CF-4633-BDF1-225B32939D7C}" destId="{D61750C7-A7CE-4756-8C63-6570603D5F46}" srcOrd="1" destOrd="0" parTransId="{B2021FAF-81A5-4E98-8304-1C4D0755F374}" sibTransId="{2EB633A7-35D9-420D-9CE1-7B09EBEB908D}"/>
    <dgm:cxn modelId="{F765C10E-A70F-4C78-8C82-F240390673BA}" srcId="{D93A08FF-41CF-4633-BDF1-225B32939D7C}" destId="{3614A61B-5DD6-41B3-9204-6EA6D9B7080A}" srcOrd="0" destOrd="0" parTransId="{1CFE467A-370C-4FBC-94B5-F9B12CB6673C}" sibTransId="{CAA172AA-6F59-4BAB-8A79-860BF5539708}"/>
    <dgm:cxn modelId="{AFF24933-D8E5-41A2-8E76-89A4992F7BF9}" srcId="{DADE1721-3B6B-4F94-AA69-98A131B89EFA}" destId="{E685335D-1D1A-4AC3-8E7E-BEA086431426}" srcOrd="1" destOrd="0" parTransId="{F1C00278-78E7-4445-88ED-5F315B8AC0EF}" sibTransId="{F441E848-207A-4E5C-BD1A-29B1475111A1}"/>
    <dgm:cxn modelId="{0AB9204D-BE72-4ACB-BF4F-AD1E77DBBFA0}" type="presOf" srcId="{3614A61B-5DD6-41B3-9204-6EA6D9B7080A}" destId="{F43E1A3A-D0F2-4731-9C49-93863F9C611C}" srcOrd="0" destOrd="0" presId="urn:microsoft.com/office/officeart/2009/3/layout/RandomtoResultProcess"/>
    <dgm:cxn modelId="{8E17E571-9112-4E91-889F-E4D8C7E9153E}" type="presOf" srcId="{6FFBF61D-76F3-46AC-852C-68BDC9BD60EF}" destId="{B4A5E438-8AE5-4B41-A3AD-D8064FF3FB51}" srcOrd="0" destOrd="0" presId="urn:microsoft.com/office/officeart/2009/3/layout/RandomtoResultProcess"/>
    <dgm:cxn modelId="{07B5BE82-353A-4646-806D-F3DF6D54D176}" type="presOf" srcId="{D61750C7-A7CE-4756-8C63-6570603D5F46}" destId="{F43E1A3A-D0F2-4731-9C49-93863F9C611C}" srcOrd="0" destOrd="1" presId="urn:microsoft.com/office/officeart/2009/3/layout/RandomtoResultProcess"/>
    <dgm:cxn modelId="{262B73AF-1721-4EF7-A605-495FFE66B45C}" srcId="{E685335D-1D1A-4AC3-8E7E-BEA086431426}" destId="{6FFBF61D-76F3-46AC-852C-68BDC9BD60EF}" srcOrd="0" destOrd="0" parTransId="{DAB7143A-D089-4438-AA93-9BE18A4CA5E6}" sibTransId="{E6AE4ED0-96C2-4031-B313-C99B87495DC1}"/>
    <dgm:cxn modelId="{BE9B85B7-3207-48B4-B57D-1262F15A5287}" type="presOf" srcId="{D93A08FF-41CF-4633-BDF1-225B32939D7C}" destId="{D7A5C188-EE21-4EB7-926E-D32FF36FEBB4}" srcOrd="0" destOrd="0" presId="urn:microsoft.com/office/officeart/2009/3/layout/RandomtoResultProcess"/>
    <dgm:cxn modelId="{3B04B2E4-F8FD-45C8-A8A8-68A173C92FBF}" type="presOf" srcId="{E685335D-1D1A-4AC3-8E7E-BEA086431426}" destId="{9B91CF56-CDED-466F-A968-FBC6012BBE01}" srcOrd="0" destOrd="0" presId="urn:microsoft.com/office/officeart/2009/3/layout/RandomtoResultProcess"/>
    <dgm:cxn modelId="{90E791F3-00BD-4BBC-826F-BA8813E79992}" type="presOf" srcId="{DADE1721-3B6B-4F94-AA69-98A131B89EFA}" destId="{3BF1F496-14EC-45C0-BF7C-4BC3A7A01E0D}" srcOrd="0" destOrd="0" presId="urn:microsoft.com/office/officeart/2009/3/layout/RandomtoResultProcess"/>
    <dgm:cxn modelId="{F717B1F4-EBFD-48F1-B5A6-429515A4B23B}" srcId="{DADE1721-3B6B-4F94-AA69-98A131B89EFA}" destId="{D93A08FF-41CF-4633-BDF1-225B32939D7C}" srcOrd="0" destOrd="0" parTransId="{EB6B019B-EB2F-4A8C-9827-CD73FB84F23E}" sibTransId="{23813EC9-BD11-4FFA-B777-25D678FBD733}"/>
    <dgm:cxn modelId="{F72AAD63-5A3D-458D-98BA-0600E2928680}" type="presParOf" srcId="{3BF1F496-14EC-45C0-BF7C-4BC3A7A01E0D}" destId="{56B9F697-E8FE-4ADD-AFDA-CB7A4547A628}" srcOrd="0" destOrd="0" presId="urn:microsoft.com/office/officeart/2009/3/layout/RandomtoResultProcess"/>
    <dgm:cxn modelId="{595BE092-3D58-4B6E-8110-FD3ECDF6C704}" type="presParOf" srcId="{56B9F697-E8FE-4ADD-AFDA-CB7A4547A628}" destId="{D7A5C188-EE21-4EB7-926E-D32FF36FEBB4}" srcOrd="0" destOrd="0" presId="urn:microsoft.com/office/officeart/2009/3/layout/RandomtoResultProcess"/>
    <dgm:cxn modelId="{127C2EF9-C833-4D25-8E18-A4EB742E9386}" type="presParOf" srcId="{56B9F697-E8FE-4ADD-AFDA-CB7A4547A628}" destId="{F43E1A3A-D0F2-4731-9C49-93863F9C611C}" srcOrd="1" destOrd="0" presId="urn:microsoft.com/office/officeart/2009/3/layout/RandomtoResultProcess"/>
    <dgm:cxn modelId="{D4C51879-2603-4FCD-B50D-7DF236ACB73D}" type="presParOf" srcId="{56B9F697-E8FE-4ADD-AFDA-CB7A4547A628}" destId="{3BD5B6A0-92A2-4B3B-BC01-285410EE15A3}" srcOrd="2" destOrd="0" presId="urn:microsoft.com/office/officeart/2009/3/layout/RandomtoResultProcess"/>
    <dgm:cxn modelId="{766D2537-FF3C-4F94-9080-3295B1B2D36F}" type="presParOf" srcId="{56B9F697-E8FE-4ADD-AFDA-CB7A4547A628}" destId="{DE636A64-04DC-48EC-887A-E00D7AF87236}" srcOrd="3" destOrd="0" presId="urn:microsoft.com/office/officeart/2009/3/layout/RandomtoResultProcess"/>
    <dgm:cxn modelId="{8B91C082-FF4C-4609-BB45-C0DD8F08252F}" type="presParOf" srcId="{56B9F697-E8FE-4ADD-AFDA-CB7A4547A628}" destId="{FAB13738-36F5-48D3-B6D5-E78CA0E10B64}" srcOrd="4" destOrd="0" presId="urn:microsoft.com/office/officeart/2009/3/layout/RandomtoResultProcess"/>
    <dgm:cxn modelId="{C66170E5-3512-4E4E-8DFA-DBCCF1EAE12E}" type="presParOf" srcId="{56B9F697-E8FE-4ADD-AFDA-CB7A4547A628}" destId="{3C4E08BF-B5D3-483A-80FC-8E507BC37102}" srcOrd="5" destOrd="0" presId="urn:microsoft.com/office/officeart/2009/3/layout/RandomtoResultProcess"/>
    <dgm:cxn modelId="{5D9122E3-9C94-492A-99EE-A09576B03777}" type="presParOf" srcId="{56B9F697-E8FE-4ADD-AFDA-CB7A4547A628}" destId="{5CEB74A4-2689-45A1-A412-9F6BC850CFAC}" srcOrd="6" destOrd="0" presId="urn:microsoft.com/office/officeart/2009/3/layout/RandomtoResultProcess"/>
    <dgm:cxn modelId="{00488A81-3109-4DAE-B521-91E6FFDC70F5}" type="presParOf" srcId="{56B9F697-E8FE-4ADD-AFDA-CB7A4547A628}" destId="{362D0C9F-CA6F-4E7D-A357-D49BA89C28A5}" srcOrd="7" destOrd="0" presId="urn:microsoft.com/office/officeart/2009/3/layout/RandomtoResultProcess"/>
    <dgm:cxn modelId="{54DF9520-C7FB-4116-B683-2D823675E2A8}" type="presParOf" srcId="{56B9F697-E8FE-4ADD-AFDA-CB7A4547A628}" destId="{529BCCF5-5243-4435-9B8C-9BE63482915F}" srcOrd="8" destOrd="0" presId="urn:microsoft.com/office/officeart/2009/3/layout/RandomtoResultProcess"/>
    <dgm:cxn modelId="{0FFB9FBD-F078-43A3-BF73-13BA13704421}" type="presParOf" srcId="{56B9F697-E8FE-4ADD-AFDA-CB7A4547A628}" destId="{4FE17EC6-EE5F-451F-9DB1-957EB55B3585}" srcOrd="9" destOrd="0" presId="urn:microsoft.com/office/officeart/2009/3/layout/RandomtoResultProcess"/>
    <dgm:cxn modelId="{0216FE5E-A4F1-4019-8123-00CA5BC7BB7B}" type="presParOf" srcId="{56B9F697-E8FE-4ADD-AFDA-CB7A4547A628}" destId="{D556C571-F4E2-4886-B080-BCCDE1F0D807}" srcOrd="10" destOrd="0" presId="urn:microsoft.com/office/officeart/2009/3/layout/RandomtoResultProcess"/>
    <dgm:cxn modelId="{C8A39A3A-4DB6-46AA-9A4B-BD370E0B50EF}" type="presParOf" srcId="{56B9F697-E8FE-4ADD-AFDA-CB7A4547A628}" destId="{CABCC2D9-6B78-413B-9904-91FCF72BB1E5}" srcOrd="11" destOrd="0" presId="urn:microsoft.com/office/officeart/2009/3/layout/RandomtoResultProcess"/>
    <dgm:cxn modelId="{9E988212-1CE5-456C-B4BD-F6AE7FB1465F}" type="presParOf" srcId="{56B9F697-E8FE-4ADD-AFDA-CB7A4547A628}" destId="{B7ADB1D2-8BA7-4CFB-B4D1-EC55FC865679}" srcOrd="12" destOrd="0" presId="urn:microsoft.com/office/officeart/2009/3/layout/RandomtoResultProcess"/>
    <dgm:cxn modelId="{EFE5657B-EE39-4AF9-888E-8777FB594392}" type="presParOf" srcId="{56B9F697-E8FE-4ADD-AFDA-CB7A4547A628}" destId="{45BAD3BE-3393-4128-96C4-52BD04EDECF6}" srcOrd="13" destOrd="0" presId="urn:microsoft.com/office/officeart/2009/3/layout/RandomtoResultProcess"/>
    <dgm:cxn modelId="{50FC6EB8-024F-41A5-AB33-6D1526EC901D}" type="presParOf" srcId="{56B9F697-E8FE-4ADD-AFDA-CB7A4547A628}" destId="{82E44CFF-11F8-4574-B2B2-03617F811A6C}" srcOrd="14" destOrd="0" presId="urn:microsoft.com/office/officeart/2009/3/layout/RandomtoResultProcess"/>
    <dgm:cxn modelId="{58B3639D-BA31-46EF-9838-B0AD84DC79BF}" type="presParOf" srcId="{56B9F697-E8FE-4ADD-AFDA-CB7A4547A628}" destId="{C5D9A14B-A92D-4913-93A1-5825F62A5F1E}" srcOrd="15" destOrd="0" presId="urn:microsoft.com/office/officeart/2009/3/layout/RandomtoResultProcess"/>
    <dgm:cxn modelId="{13D968F3-1CF5-4083-8D3B-7A9D19D468F2}" type="presParOf" srcId="{56B9F697-E8FE-4ADD-AFDA-CB7A4547A628}" destId="{03089F08-5A00-4FF9-98A3-94D36677B50F}" srcOrd="16" destOrd="0" presId="urn:microsoft.com/office/officeart/2009/3/layout/RandomtoResultProcess"/>
    <dgm:cxn modelId="{3F6F28A3-F878-42D8-A674-677C4694A264}" type="presParOf" srcId="{56B9F697-E8FE-4ADD-AFDA-CB7A4547A628}" destId="{07D4E7DD-B29F-4BF0-8E71-871EA600DF45}" srcOrd="17" destOrd="0" presId="urn:microsoft.com/office/officeart/2009/3/layout/RandomtoResultProcess"/>
    <dgm:cxn modelId="{461EA87F-E714-4EAB-8538-E79E350C14A7}" type="presParOf" srcId="{56B9F697-E8FE-4ADD-AFDA-CB7A4547A628}" destId="{ADC16142-E6AA-45F8-97A1-67B16ED8D9EB}" srcOrd="18" destOrd="0" presId="urn:microsoft.com/office/officeart/2009/3/layout/RandomtoResultProcess"/>
    <dgm:cxn modelId="{4B4074F3-A4EA-4F69-8F14-72D65D066DB3}" type="presParOf" srcId="{56B9F697-E8FE-4ADD-AFDA-CB7A4547A628}" destId="{ECA0A710-A366-4D06-B9BF-09432304E4D8}" srcOrd="19" destOrd="0" presId="urn:microsoft.com/office/officeart/2009/3/layout/RandomtoResultProcess"/>
    <dgm:cxn modelId="{2A9D357E-2D87-493C-9B9F-9BCEC3A591DD}" type="presParOf" srcId="{3BF1F496-14EC-45C0-BF7C-4BC3A7A01E0D}" destId="{C7DD49B4-54B8-41AB-97C7-2DF5082B830C}" srcOrd="1" destOrd="0" presId="urn:microsoft.com/office/officeart/2009/3/layout/RandomtoResultProcess"/>
    <dgm:cxn modelId="{D5CE4E20-4542-43BA-A9A0-DF4CFCC6D00E}" type="presParOf" srcId="{C7DD49B4-54B8-41AB-97C7-2DF5082B830C}" destId="{E4BA6179-FC75-4EA9-9D37-F45DCC596CD1}" srcOrd="0" destOrd="0" presId="urn:microsoft.com/office/officeart/2009/3/layout/RandomtoResultProcess"/>
    <dgm:cxn modelId="{FFBFE579-2EA2-4BF0-AAD4-26D9C018F36E}" type="presParOf" srcId="{C7DD49B4-54B8-41AB-97C7-2DF5082B830C}" destId="{D0313D57-451B-456D-A860-A04708925B63}" srcOrd="1" destOrd="0" presId="urn:microsoft.com/office/officeart/2009/3/layout/RandomtoResultProcess"/>
    <dgm:cxn modelId="{6247D8EF-B992-40B9-B3D4-3CFE2235BF5B}" type="presParOf" srcId="{3BF1F496-14EC-45C0-BF7C-4BC3A7A01E0D}" destId="{F4E9F30D-42E4-4CB8-B12B-E5C2E29B012C}" srcOrd="2" destOrd="0" presId="urn:microsoft.com/office/officeart/2009/3/layout/RandomtoResultProcess"/>
    <dgm:cxn modelId="{2B41996E-C583-4CA2-80A8-0872B9458F05}" type="presParOf" srcId="{3BF1F496-14EC-45C0-BF7C-4BC3A7A01E0D}" destId="{D24D816F-200E-469B-8B90-4028F04E1E9E}" srcOrd="3" destOrd="0" presId="urn:microsoft.com/office/officeart/2009/3/layout/RandomtoResultProcess"/>
    <dgm:cxn modelId="{0932FF1F-8703-4D62-804C-9C7BCC7AA467}" type="presParOf" srcId="{D24D816F-200E-469B-8B90-4028F04E1E9E}" destId="{A877B511-2179-4BA5-815D-A2A3453A7B8A}" srcOrd="0" destOrd="0" presId="urn:microsoft.com/office/officeart/2009/3/layout/RandomtoResultProcess"/>
    <dgm:cxn modelId="{741987A9-FCC2-417E-8955-254378580C42}" type="presParOf" srcId="{D24D816F-200E-469B-8B90-4028F04E1E9E}" destId="{8BA4EC06-EAFF-4949-8C43-2C6F6627105D}" srcOrd="1" destOrd="0" presId="urn:microsoft.com/office/officeart/2009/3/layout/RandomtoResultProcess"/>
    <dgm:cxn modelId="{1CD208AD-1FB0-468A-A1D5-E23576A63D04}" type="presParOf" srcId="{3BF1F496-14EC-45C0-BF7C-4BC3A7A01E0D}" destId="{CED0F952-EAF9-420B-B8F9-57CF351B712F}" srcOrd="4" destOrd="0" presId="urn:microsoft.com/office/officeart/2009/3/layout/RandomtoResultProcess"/>
    <dgm:cxn modelId="{F7A5FE63-CE48-4EBE-B200-DD5C1A4B1CD7}" type="presParOf" srcId="{CED0F952-EAF9-420B-B8F9-57CF351B712F}" destId="{9B91CF56-CDED-466F-A968-FBC6012BBE01}" srcOrd="0" destOrd="0" presId="urn:microsoft.com/office/officeart/2009/3/layout/RandomtoResultProcess"/>
    <dgm:cxn modelId="{87B6B1D9-C9D6-4354-B23D-82A4CDAAB99A}" type="presParOf" srcId="{CED0F952-EAF9-420B-B8F9-57CF351B712F}" destId="{B4A5E438-8AE5-4B41-A3AD-D8064FF3FB51}" srcOrd="1" destOrd="0" presId="urn:microsoft.com/office/officeart/2009/3/layout/RandomtoResultProcess"/>
    <dgm:cxn modelId="{36234083-AA99-44C1-896B-1D5F6388C8D8}" type="presParOf" srcId="{CED0F952-EAF9-420B-B8F9-57CF351B712F}" destId="{4C6C835A-61BF-4952-ABAE-BD4CC4125308}" srcOrd="2" destOrd="0" presId="urn:microsoft.com/office/officeart/2009/3/layout/RandomtoResultProcess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FB9496-15E4-4F46-810E-D3BF32EFEB51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8CDC6E83-D6D5-4086-AED2-0DB11CFC364D}">
      <dgm:prSet phldrT="[Texto]"/>
      <dgm:spPr/>
      <dgm:t>
        <a:bodyPr/>
        <a:lstStyle/>
        <a:p>
          <a:r>
            <a:rPr lang="es-CO" dirty="0"/>
            <a:t>Pedagogía</a:t>
          </a:r>
        </a:p>
      </dgm:t>
    </dgm:pt>
    <dgm:pt modelId="{4E583256-0246-4BD1-90EC-933663FFFE17}" type="parTrans" cxnId="{C9D0352C-5FFC-4BC2-81A3-6925FF7014E1}">
      <dgm:prSet/>
      <dgm:spPr/>
      <dgm:t>
        <a:bodyPr/>
        <a:lstStyle/>
        <a:p>
          <a:endParaRPr lang="es-CO"/>
        </a:p>
      </dgm:t>
    </dgm:pt>
    <dgm:pt modelId="{218CBD26-4B8D-45F7-91BD-803E3983C51D}" type="sibTrans" cxnId="{C9D0352C-5FFC-4BC2-81A3-6925FF7014E1}">
      <dgm:prSet/>
      <dgm:spPr/>
      <dgm:t>
        <a:bodyPr/>
        <a:lstStyle/>
        <a:p>
          <a:endParaRPr lang="es-CO"/>
        </a:p>
      </dgm:t>
    </dgm:pt>
    <dgm:pt modelId="{7FAE1E97-2C2B-47D0-8B37-BB3D77C1A9B1}">
      <dgm:prSet phldrT="[Texto]" custT="1"/>
      <dgm:spPr/>
      <dgm:t>
        <a:bodyPr/>
        <a:lstStyle/>
        <a:p>
          <a:r>
            <a:rPr lang="es-CO" sz="2800" dirty="0">
              <a:latin typeface="Arial Narrow" panose="020B0606020202030204" pitchFamily="34" charset="0"/>
            </a:rPr>
            <a:t>Reflexión sobre  “ el cómo", “el porqué", “hacia dónde” se orienta la acción educativa</a:t>
          </a:r>
        </a:p>
        <a:p>
          <a:r>
            <a:rPr lang="es-CO" sz="2800" dirty="0">
              <a:latin typeface="Arial Narrow" panose="020B0606020202030204" pitchFamily="34" charset="0"/>
            </a:rPr>
            <a:t>Busca dar respuesta a la concepción del ser humano que se quiere formar, como ser que crece en sociedad </a:t>
          </a:r>
        </a:p>
      </dgm:t>
    </dgm:pt>
    <dgm:pt modelId="{D6D31085-5D09-4F80-8A14-F27C2128A54B}" type="parTrans" cxnId="{8EB6BBE1-12D9-43CE-8E80-39C6546649DF}">
      <dgm:prSet/>
      <dgm:spPr/>
      <dgm:t>
        <a:bodyPr/>
        <a:lstStyle/>
        <a:p>
          <a:endParaRPr lang="es-CO"/>
        </a:p>
      </dgm:t>
    </dgm:pt>
    <dgm:pt modelId="{E0CD9728-A5F9-4316-8136-AC50AEE107C6}" type="sibTrans" cxnId="{8EB6BBE1-12D9-43CE-8E80-39C6546649DF}">
      <dgm:prSet/>
      <dgm:spPr/>
      <dgm:t>
        <a:bodyPr/>
        <a:lstStyle/>
        <a:p>
          <a:endParaRPr lang="es-CO"/>
        </a:p>
      </dgm:t>
    </dgm:pt>
    <dgm:pt modelId="{0608F09C-548E-4684-88E4-BA6294BA735C}">
      <dgm:prSet phldrT="[Texto]" phldr="1"/>
      <dgm:spPr/>
      <dgm:t>
        <a:bodyPr/>
        <a:lstStyle/>
        <a:p>
          <a:endParaRPr lang="es-CO"/>
        </a:p>
      </dgm:t>
    </dgm:pt>
    <dgm:pt modelId="{15FC3F72-38A1-4258-AB25-4EF226013B35}" type="parTrans" cxnId="{C982B24E-44EC-4E62-8243-A213594EE138}">
      <dgm:prSet/>
      <dgm:spPr/>
      <dgm:t>
        <a:bodyPr/>
        <a:lstStyle/>
        <a:p>
          <a:endParaRPr lang="es-CO"/>
        </a:p>
      </dgm:t>
    </dgm:pt>
    <dgm:pt modelId="{5A644ED4-7225-4587-9F57-15D27FEB1AF8}" type="sibTrans" cxnId="{C982B24E-44EC-4E62-8243-A213594EE138}">
      <dgm:prSet/>
      <dgm:spPr/>
      <dgm:t>
        <a:bodyPr/>
        <a:lstStyle/>
        <a:p>
          <a:endParaRPr lang="es-CO"/>
        </a:p>
      </dgm:t>
    </dgm:pt>
    <dgm:pt modelId="{763A4160-04C3-4A0B-ABD9-B43D05D8A2CD}">
      <dgm:prSet phldrT="[Texto]" custT="1"/>
      <dgm:spPr/>
      <dgm:t>
        <a:bodyPr/>
        <a:lstStyle/>
        <a:p>
          <a:r>
            <a:rPr lang="es-CO" sz="2800" dirty="0">
              <a:latin typeface="Arial Narrow" panose="020B0606020202030204" pitchFamily="34" charset="0"/>
            </a:rPr>
            <a:t>Sistematización y delimitación del saber social, de sus métodos,  procedimientos, objetivos, roles de sus actores…para orientar las prácticas educativas</a:t>
          </a:r>
        </a:p>
      </dgm:t>
    </dgm:pt>
    <dgm:pt modelId="{5D289E46-DF83-44CA-A016-9C28B282C3F1}" type="parTrans" cxnId="{34DA7283-8979-4E09-B2AB-1319FC157128}">
      <dgm:prSet/>
      <dgm:spPr/>
      <dgm:t>
        <a:bodyPr/>
        <a:lstStyle/>
        <a:p>
          <a:endParaRPr lang="es-CO"/>
        </a:p>
      </dgm:t>
    </dgm:pt>
    <dgm:pt modelId="{54A2DECF-0352-41F2-8540-E5FD2CF307EF}" type="sibTrans" cxnId="{34DA7283-8979-4E09-B2AB-1319FC157128}">
      <dgm:prSet/>
      <dgm:spPr/>
      <dgm:t>
        <a:bodyPr/>
        <a:lstStyle/>
        <a:p>
          <a:endParaRPr lang="es-CO"/>
        </a:p>
      </dgm:t>
    </dgm:pt>
    <dgm:pt modelId="{F8F2C68C-7BB0-460D-99A3-66B52143CED6}" type="pres">
      <dgm:prSet presAssocID="{62FB9496-15E4-4F46-810E-D3BF32EFEB51}" presName="Name0" presStyleCnt="0">
        <dgm:presLayoutVars>
          <dgm:dir/>
          <dgm:animOne val="branch"/>
          <dgm:animLvl val="lvl"/>
        </dgm:presLayoutVars>
      </dgm:prSet>
      <dgm:spPr/>
    </dgm:pt>
    <dgm:pt modelId="{3617EB13-490D-4E12-8F17-EF649E399CCE}" type="pres">
      <dgm:prSet presAssocID="{8CDC6E83-D6D5-4086-AED2-0DB11CFC364D}" presName="chaos" presStyleCnt="0"/>
      <dgm:spPr/>
    </dgm:pt>
    <dgm:pt modelId="{95873DB6-B36C-4F44-9E6F-C73D6756D8E9}" type="pres">
      <dgm:prSet presAssocID="{8CDC6E83-D6D5-4086-AED2-0DB11CFC364D}" presName="parTx1" presStyleLbl="revTx" presStyleIdx="0" presStyleCnt="3"/>
      <dgm:spPr/>
    </dgm:pt>
    <dgm:pt modelId="{9AADCD23-ED69-4876-ACA4-1A2EF8CCFF1F}" type="pres">
      <dgm:prSet presAssocID="{8CDC6E83-D6D5-4086-AED2-0DB11CFC364D}" presName="desTx1" presStyleLbl="revTx" presStyleIdx="1" presStyleCnt="3" custScaleX="167730" custScaleY="176938" custLinFactNeighborX="1657" custLinFactNeighborY="74206">
        <dgm:presLayoutVars>
          <dgm:bulletEnabled val="1"/>
        </dgm:presLayoutVars>
      </dgm:prSet>
      <dgm:spPr/>
    </dgm:pt>
    <dgm:pt modelId="{31CAD9BE-D78C-4D5D-A1CB-128F8833A649}" type="pres">
      <dgm:prSet presAssocID="{8CDC6E83-D6D5-4086-AED2-0DB11CFC364D}" presName="c1" presStyleLbl="node1" presStyleIdx="0" presStyleCnt="19"/>
      <dgm:spPr/>
    </dgm:pt>
    <dgm:pt modelId="{13E269A0-0DA7-4AE8-8626-C70A293C2EA0}" type="pres">
      <dgm:prSet presAssocID="{8CDC6E83-D6D5-4086-AED2-0DB11CFC364D}" presName="c2" presStyleLbl="node1" presStyleIdx="1" presStyleCnt="19"/>
      <dgm:spPr/>
    </dgm:pt>
    <dgm:pt modelId="{8BEC6A3D-2F90-49AF-9628-DBD9294FC376}" type="pres">
      <dgm:prSet presAssocID="{8CDC6E83-D6D5-4086-AED2-0DB11CFC364D}" presName="c3" presStyleLbl="node1" presStyleIdx="2" presStyleCnt="19"/>
      <dgm:spPr/>
    </dgm:pt>
    <dgm:pt modelId="{1F680D25-228D-472B-8659-F4661DBE4039}" type="pres">
      <dgm:prSet presAssocID="{8CDC6E83-D6D5-4086-AED2-0DB11CFC364D}" presName="c4" presStyleLbl="node1" presStyleIdx="3" presStyleCnt="19"/>
      <dgm:spPr/>
    </dgm:pt>
    <dgm:pt modelId="{9744E9D7-D43E-4E7C-9F2D-6A749932FB2A}" type="pres">
      <dgm:prSet presAssocID="{8CDC6E83-D6D5-4086-AED2-0DB11CFC364D}" presName="c5" presStyleLbl="node1" presStyleIdx="4" presStyleCnt="19"/>
      <dgm:spPr/>
    </dgm:pt>
    <dgm:pt modelId="{7BAD225E-CE10-47CB-940F-5587FE01C8F1}" type="pres">
      <dgm:prSet presAssocID="{8CDC6E83-D6D5-4086-AED2-0DB11CFC364D}" presName="c6" presStyleLbl="node1" presStyleIdx="5" presStyleCnt="19"/>
      <dgm:spPr/>
    </dgm:pt>
    <dgm:pt modelId="{494649E9-05ED-4041-8A0E-957B9B9D3097}" type="pres">
      <dgm:prSet presAssocID="{8CDC6E83-D6D5-4086-AED2-0DB11CFC364D}" presName="c7" presStyleLbl="node1" presStyleIdx="6" presStyleCnt="19"/>
      <dgm:spPr/>
    </dgm:pt>
    <dgm:pt modelId="{7A99128A-FAA6-404F-843E-24C17044D7E0}" type="pres">
      <dgm:prSet presAssocID="{8CDC6E83-D6D5-4086-AED2-0DB11CFC364D}" presName="c8" presStyleLbl="node1" presStyleIdx="7" presStyleCnt="19"/>
      <dgm:spPr/>
    </dgm:pt>
    <dgm:pt modelId="{3A7B2059-9923-490E-B278-DED14D22A224}" type="pres">
      <dgm:prSet presAssocID="{8CDC6E83-D6D5-4086-AED2-0DB11CFC364D}" presName="c9" presStyleLbl="node1" presStyleIdx="8" presStyleCnt="19"/>
      <dgm:spPr/>
    </dgm:pt>
    <dgm:pt modelId="{FA024E7B-13A7-4FF1-913B-A161CC574C49}" type="pres">
      <dgm:prSet presAssocID="{8CDC6E83-D6D5-4086-AED2-0DB11CFC364D}" presName="c10" presStyleLbl="node1" presStyleIdx="9" presStyleCnt="19"/>
      <dgm:spPr/>
    </dgm:pt>
    <dgm:pt modelId="{DC2A598D-5E77-4C24-801E-736D4E45A2C3}" type="pres">
      <dgm:prSet presAssocID="{8CDC6E83-D6D5-4086-AED2-0DB11CFC364D}" presName="c11" presStyleLbl="node1" presStyleIdx="10" presStyleCnt="19"/>
      <dgm:spPr/>
    </dgm:pt>
    <dgm:pt modelId="{5E98727F-DBE1-4850-A5EE-02B61C0D1022}" type="pres">
      <dgm:prSet presAssocID="{8CDC6E83-D6D5-4086-AED2-0DB11CFC364D}" presName="c12" presStyleLbl="node1" presStyleIdx="11" presStyleCnt="19"/>
      <dgm:spPr/>
    </dgm:pt>
    <dgm:pt modelId="{CBD8FE90-ED95-483C-8D10-6741060BBEE4}" type="pres">
      <dgm:prSet presAssocID="{8CDC6E83-D6D5-4086-AED2-0DB11CFC364D}" presName="c13" presStyleLbl="node1" presStyleIdx="12" presStyleCnt="19"/>
      <dgm:spPr/>
    </dgm:pt>
    <dgm:pt modelId="{9849E939-F86F-4F55-898E-E468B20BAB3F}" type="pres">
      <dgm:prSet presAssocID="{8CDC6E83-D6D5-4086-AED2-0DB11CFC364D}" presName="c14" presStyleLbl="node1" presStyleIdx="13" presStyleCnt="19"/>
      <dgm:spPr/>
    </dgm:pt>
    <dgm:pt modelId="{29BDD939-11BB-4CD4-ADFA-869CF5C13804}" type="pres">
      <dgm:prSet presAssocID="{8CDC6E83-D6D5-4086-AED2-0DB11CFC364D}" presName="c15" presStyleLbl="node1" presStyleIdx="14" presStyleCnt="19"/>
      <dgm:spPr/>
    </dgm:pt>
    <dgm:pt modelId="{D25F2737-A74E-4FC6-98D3-53A4798E5305}" type="pres">
      <dgm:prSet presAssocID="{8CDC6E83-D6D5-4086-AED2-0DB11CFC364D}" presName="c16" presStyleLbl="node1" presStyleIdx="15" presStyleCnt="19"/>
      <dgm:spPr/>
    </dgm:pt>
    <dgm:pt modelId="{E132385E-C8A9-40FC-878F-1BBA351AF9C1}" type="pres">
      <dgm:prSet presAssocID="{8CDC6E83-D6D5-4086-AED2-0DB11CFC364D}" presName="c17" presStyleLbl="node1" presStyleIdx="16" presStyleCnt="19"/>
      <dgm:spPr/>
    </dgm:pt>
    <dgm:pt modelId="{DEBA32AC-8B76-4D0C-ADDC-D2313C87665E}" type="pres">
      <dgm:prSet presAssocID="{8CDC6E83-D6D5-4086-AED2-0DB11CFC364D}" presName="c18" presStyleLbl="node1" presStyleIdx="17" presStyleCnt="19"/>
      <dgm:spPr/>
    </dgm:pt>
    <dgm:pt modelId="{FDCB26DB-384D-4995-9065-7646A12BD60C}" type="pres">
      <dgm:prSet presAssocID="{218CBD26-4B8D-45F7-91BD-803E3983C51D}" presName="chevronComposite1" presStyleCnt="0"/>
      <dgm:spPr/>
    </dgm:pt>
    <dgm:pt modelId="{1E42155E-E578-4FFF-B804-48FD08EE3362}" type="pres">
      <dgm:prSet presAssocID="{218CBD26-4B8D-45F7-91BD-803E3983C51D}" presName="chevron1" presStyleLbl="sibTrans2D1" presStyleIdx="0" presStyleCnt="2" custScaleY="56938"/>
      <dgm:spPr/>
    </dgm:pt>
    <dgm:pt modelId="{45BAF7A5-2A15-48F3-AD0B-34695AD9B2B8}" type="pres">
      <dgm:prSet presAssocID="{218CBD26-4B8D-45F7-91BD-803E3983C51D}" presName="spChevron1" presStyleCnt="0"/>
      <dgm:spPr/>
    </dgm:pt>
    <dgm:pt modelId="{B68152EE-7932-443E-84B0-67D7C0A1DC5E}" type="pres">
      <dgm:prSet presAssocID="{218CBD26-4B8D-45F7-91BD-803E3983C51D}" presName="overlap" presStyleCnt="0"/>
      <dgm:spPr/>
    </dgm:pt>
    <dgm:pt modelId="{830C3EA0-EEFA-472F-A868-0BAB7676806B}" type="pres">
      <dgm:prSet presAssocID="{218CBD26-4B8D-45F7-91BD-803E3983C51D}" presName="chevronComposite2" presStyleCnt="0"/>
      <dgm:spPr/>
    </dgm:pt>
    <dgm:pt modelId="{4C19F8A7-9021-4521-9EF4-848D701C778C}" type="pres">
      <dgm:prSet presAssocID="{218CBD26-4B8D-45F7-91BD-803E3983C51D}" presName="chevron2" presStyleLbl="sibTrans2D1" presStyleIdx="1" presStyleCnt="2" custScaleY="56938"/>
      <dgm:spPr/>
    </dgm:pt>
    <dgm:pt modelId="{32272AC0-8587-4095-92D7-34B8F12061D5}" type="pres">
      <dgm:prSet presAssocID="{218CBD26-4B8D-45F7-91BD-803E3983C51D}" presName="spChevron2" presStyleCnt="0"/>
      <dgm:spPr/>
    </dgm:pt>
    <dgm:pt modelId="{9039FAD2-95C7-4275-94BE-BD75A907A490}" type="pres">
      <dgm:prSet presAssocID="{0608F09C-548E-4684-88E4-BA6294BA735C}" presName="last" presStyleCnt="0"/>
      <dgm:spPr/>
    </dgm:pt>
    <dgm:pt modelId="{8C196AED-23A7-44E2-90B2-53B9953DD06D}" type="pres">
      <dgm:prSet presAssocID="{0608F09C-548E-4684-88E4-BA6294BA735C}" presName="circleTx" presStyleLbl="node1" presStyleIdx="18" presStyleCnt="19"/>
      <dgm:spPr/>
    </dgm:pt>
    <dgm:pt modelId="{8E9E5C43-1FF5-4E50-B50A-4FFE7AA6048F}" type="pres">
      <dgm:prSet presAssocID="{0608F09C-548E-4684-88E4-BA6294BA735C}" presName="desTxN" presStyleLbl="revTx" presStyleIdx="2" presStyleCnt="3" custScaleX="158777" custScaleY="152155" custLinFactNeighborX="-14472" custLinFactNeighborY="61959">
        <dgm:presLayoutVars>
          <dgm:bulletEnabled val="1"/>
        </dgm:presLayoutVars>
      </dgm:prSet>
      <dgm:spPr/>
    </dgm:pt>
    <dgm:pt modelId="{65607937-3347-44D2-B458-004BA81F8A83}" type="pres">
      <dgm:prSet presAssocID="{0608F09C-548E-4684-88E4-BA6294BA735C}" presName="spN" presStyleCnt="0"/>
      <dgm:spPr/>
    </dgm:pt>
  </dgm:ptLst>
  <dgm:cxnLst>
    <dgm:cxn modelId="{C9D0352C-5FFC-4BC2-81A3-6925FF7014E1}" srcId="{62FB9496-15E4-4F46-810E-D3BF32EFEB51}" destId="{8CDC6E83-D6D5-4086-AED2-0DB11CFC364D}" srcOrd="0" destOrd="0" parTransId="{4E583256-0246-4BD1-90EC-933663FFFE17}" sibTransId="{218CBD26-4B8D-45F7-91BD-803E3983C51D}"/>
    <dgm:cxn modelId="{2468463C-C0D1-4C38-B68F-23CBDDD79182}" type="presOf" srcId="{7FAE1E97-2C2B-47D0-8B37-BB3D77C1A9B1}" destId="{9AADCD23-ED69-4876-ACA4-1A2EF8CCFF1F}" srcOrd="0" destOrd="0" presId="urn:microsoft.com/office/officeart/2009/3/layout/RandomtoResultProcess"/>
    <dgm:cxn modelId="{C982B24E-44EC-4E62-8243-A213594EE138}" srcId="{62FB9496-15E4-4F46-810E-D3BF32EFEB51}" destId="{0608F09C-548E-4684-88E4-BA6294BA735C}" srcOrd="1" destOrd="0" parTransId="{15FC3F72-38A1-4258-AB25-4EF226013B35}" sibTransId="{5A644ED4-7225-4587-9F57-15D27FEB1AF8}"/>
    <dgm:cxn modelId="{34DA7283-8979-4E09-B2AB-1319FC157128}" srcId="{0608F09C-548E-4684-88E4-BA6294BA735C}" destId="{763A4160-04C3-4A0B-ABD9-B43D05D8A2CD}" srcOrd="0" destOrd="0" parTransId="{5D289E46-DF83-44CA-A016-9C28B282C3F1}" sibTransId="{54A2DECF-0352-41F2-8540-E5FD2CF307EF}"/>
    <dgm:cxn modelId="{803898CD-249B-4703-A4FA-11A03B7F3413}" type="presOf" srcId="{8CDC6E83-D6D5-4086-AED2-0DB11CFC364D}" destId="{95873DB6-B36C-4F44-9E6F-C73D6756D8E9}" srcOrd="0" destOrd="0" presId="urn:microsoft.com/office/officeart/2009/3/layout/RandomtoResultProcess"/>
    <dgm:cxn modelId="{8EB6BBE1-12D9-43CE-8E80-39C6546649DF}" srcId="{8CDC6E83-D6D5-4086-AED2-0DB11CFC364D}" destId="{7FAE1E97-2C2B-47D0-8B37-BB3D77C1A9B1}" srcOrd="0" destOrd="0" parTransId="{D6D31085-5D09-4F80-8A14-F27C2128A54B}" sibTransId="{E0CD9728-A5F9-4316-8136-AC50AEE107C6}"/>
    <dgm:cxn modelId="{956FA1E4-879D-421A-B538-54024ADCB9E8}" type="presOf" srcId="{62FB9496-15E4-4F46-810E-D3BF32EFEB51}" destId="{F8F2C68C-7BB0-460D-99A3-66B52143CED6}" srcOrd="0" destOrd="0" presId="urn:microsoft.com/office/officeart/2009/3/layout/RandomtoResultProcess"/>
    <dgm:cxn modelId="{B30C44F4-1F09-460A-9BFA-0EB46E356206}" type="presOf" srcId="{0608F09C-548E-4684-88E4-BA6294BA735C}" destId="{8C196AED-23A7-44E2-90B2-53B9953DD06D}" srcOrd="0" destOrd="0" presId="urn:microsoft.com/office/officeart/2009/3/layout/RandomtoResultProcess"/>
    <dgm:cxn modelId="{7EB2CCF8-A3F4-4007-B6BD-ABA2DCB8166C}" type="presOf" srcId="{763A4160-04C3-4A0B-ABD9-B43D05D8A2CD}" destId="{8E9E5C43-1FF5-4E50-B50A-4FFE7AA6048F}" srcOrd="0" destOrd="0" presId="urn:microsoft.com/office/officeart/2009/3/layout/RandomtoResultProcess"/>
    <dgm:cxn modelId="{987F9851-EDB0-4D06-A40C-45332BA32D7A}" type="presParOf" srcId="{F8F2C68C-7BB0-460D-99A3-66B52143CED6}" destId="{3617EB13-490D-4E12-8F17-EF649E399CCE}" srcOrd="0" destOrd="0" presId="urn:microsoft.com/office/officeart/2009/3/layout/RandomtoResultProcess"/>
    <dgm:cxn modelId="{42585816-246F-470A-B3FC-246682F742F3}" type="presParOf" srcId="{3617EB13-490D-4E12-8F17-EF649E399CCE}" destId="{95873DB6-B36C-4F44-9E6F-C73D6756D8E9}" srcOrd="0" destOrd="0" presId="urn:microsoft.com/office/officeart/2009/3/layout/RandomtoResultProcess"/>
    <dgm:cxn modelId="{ED446842-2DC5-4445-BCE5-56CF389BED5E}" type="presParOf" srcId="{3617EB13-490D-4E12-8F17-EF649E399CCE}" destId="{9AADCD23-ED69-4876-ACA4-1A2EF8CCFF1F}" srcOrd="1" destOrd="0" presId="urn:microsoft.com/office/officeart/2009/3/layout/RandomtoResultProcess"/>
    <dgm:cxn modelId="{B4106F37-04BC-4E55-9C85-F02E4E2A6FEC}" type="presParOf" srcId="{3617EB13-490D-4E12-8F17-EF649E399CCE}" destId="{31CAD9BE-D78C-4D5D-A1CB-128F8833A649}" srcOrd="2" destOrd="0" presId="urn:microsoft.com/office/officeart/2009/3/layout/RandomtoResultProcess"/>
    <dgm:cxn modelId="{0D87F4C3-B6EE-40E2-BACE-8889AFB7A633}" type="presParOf" srcId="{3617EB13-490D-4E12-8F17-EF649E399CCE}" destId="{13E269A0-0DA7-4AE8-8626-C70A293C2EA0}" srcOrd="3" destOrd="0" presId="urn:microsoft.com/office/officeart/2009/3/layout/RandomtoResultProcess"/>
    <dgm:cxn modelId="{FA5A8593-B954-4C16-B252-41B23BAF5966}" type="presParOf" srcId="{3617EB13-490D-4E12-8F17-EF649E399CCE}" destId="{8BEC6A3D-2F90-49AF-9628-DBD9294FC376}" srcOrd="4" destOrd="0" presId="urn:microsoft.com/office/officeart/2009/3/layout/RandomtoResultProcess"/>
    <dgm:cxn modelId="{89C2FAC3-F6F9-4E20-80EA-ADC5B4CC85CD}" type="presParOf" srcId="{3617EB13-490D-4E12-8F17-EF649E399CCE}" destId="{1F680D25-228D-472B-8659-F4661DBE4039}" srcOrd="5" destOrd="0" presId="urn:microsoft.com/office/officeart/2009/3/layout/RandomtoResultProcess"/>
    <dgm:cxn modelId="{E6DAC8AE-354E-4466-90F2-42F68F57ACED}" type="presParOf" srcId="{3617EB13-490D-4E12-8F17-EF649E399CCE}" destId="{9744E9D7-D43E-4E7C-9F2D-6A749932FB2A}" srcOrd="6" destOrd="0" presId="urn:microsoft.com/office/officeart/2009/3/layout/RandomtoResultProcess"/>
    <dgm:cxn modelId="{241A4842-FE2B-4060-A3A4-CE6BA5D8CF6D}" type="presParOf" srcId="{3617EB13-490D-4E12-8F17-EF649E399CCE}" destId="{7BAD225E-CE10-47CB-940F-5587FE01C8F1}" srcOrd="7" destOrd="0" presId="urn:microsoft.com/office/officeart/2009/3/layout/RandomtoResultProcess"/>
    <dgm:cxn modelId="{4A8AF290-B453-4B73-BBD9-133EFFE1A9D0}" type="presParOf" srcId="{3617EB13-490D-4E12-8F17-EF649E399CCE}" destId="{494649E9-05ED-4041-8A0E-957B9B9D3097}" srcOrd="8" destOrd="0" presId="urn:microsoft.com/office/officeart/2009/3/layout/RandomtoResultProcess"/>
    <dgm:cxn modelId="{C68515B6-20EE-4E8C-BFB5-5507C094C5CD}" type="presParOf" srcId="{3617EB13-490D-4E12-8F17-EF649E399CCE}" destId="{7A99128A-FAA6-404F-843E-24C17044D7E0}" srcOrd="9" destOrd="0" presId="urn:microsoft.com/office/officeart/2009/3/layout/RandomtoResultProcess"/>
    <dgm:cxn modelId="{CD62E768-8BB0-4931-9EBC-826BD4FB50B1}" type="presParOf" srcId="{3617EB13-490D-4E12-8F17-EF649E399CCE}" destId="{3A7B2059-9923-490E-B278-DED14D22A224}" srcOrd="10" destOrd="0" presId="urn:microsoft.com/office/officeart/2009/3/layout/RandomtoResultProcess"/>
    <dgm:cxn modelId="{9E87EF33-6509-4C62-B7D1-1C9164389C43}" type="presParOf" srcId="{3617EB13-490D-4E12-8F17-EF649E399CCE}" destId="{FA024E7B-13A7-4FF1-913B-A161CC574C49}" srcOrd="11" destOrd="0" presId="urn:microsoft.com/office/officeart/2009/3/layout/RandomtoResultProcess"/>
    <dgm:cxn modelId="{1BDF1F53-02E2-48BF-93ED-377439F3C177}" type="presParOf" srcId="{3617EB13-490D-4E12-8F17-EF649E399CCE}" destId="{DC2A598D-5E77-4C24-801E-736D4E45A2C3}" srcOrd="12" destOrd="0" presId="urn:microsoft.com/office/officeart/2009/3/layout/RandomtoResultProcess"/>
    <dgm:cxn modelId="{13023A69-5FBE-4956-A8BC-445D324337B1}" type="presParOf" srcId="{3617EB13-490D-4E12-8F17-EF649E399CCE}" destId="{5E98727F-DBE1-4850-A5EE-02B61C0D1022}" srcOrd="13" destOrd="0" presId="urn:microsoft.com/office/officeart/2009/3/layout/RandomtoResultProcess"/>
    <dgm:cxn modelId="{84EBCE9F-0963-4FCA-A74B-03D561A5CCEE}" type="presParOf" srcId="{3617EB13-490D-4E12-8F17-EF649E399CCE}" destId="{CBD8FE90-ED95-483C-8D10-6741060BBEE4}" srcOrd="14" destOrd="0" presId="urn:microsoft.com/office/officeart/2009/3/layout/RandomtoResultProcess"/>
    <dgm:cxn modelId="{A9B053E8-D4E2-41E0-ADBF-75B4CB26CE46}" type="presParOf" srcId="{3617EB13-490D-4E12-8F17-EF649E399CCE}" destId="{9849E939-F86F-4F55-898E-E468B20BAB3F}" srcOrd="15" destOrd="0" presId="urn:microsoft.com/office/officeart/2009/3/layout/RandomtoResultProcess"/>
    <dgm:cxn modelId="{3BCB25D4-F1C7-4B45-BCBF-10B687123760}" type="presParOf" srcId="{3617EB13-490D-4E12-8F17-EF649E399CCE}" destId="{29BDD939-11BB-4CD4-ADFA-869CF5C13804}" srcOrd="16" destOrd="0" presId="urn:microsoft.com/office/officeart/2009/3/layout/RandomtoResultProcess"/>
    <dgm:cxn modelId="{26AF4570-89F2-453F-AC5D-63A0B8F3B0A0}" type="presParOf" srcId="{3617EB13-490D-4E12-8F17-EF649E399CCE}" destId="{D25F2737-A74E-4FC6-98D3-53A4798E5305}" srcOrd="17" destOrd="0" presId="urn:microsoft.com/office/officeart/2009/3/layout/RandomtoResultProcess"/>
    <dgm:cxn modelId="{0009A404-933F-444C-9AFB-A0D81625FC6E}" type="presParOf" srcId="{3617EB13-490D-4E12-8F17-EF649E399CCE}" destId="{E132385E-C8A9-40FC-878F-1BBA351AF9C1}" srcOrd="18" destOrd="0" presId="urn:microsoft.com/office/officeart/2009/3/layout/RandomtoResultProcess"/>
    <dgm:cxn modelId="{7EBE6114-9183-4268-B6D8-2B6F12FF1909}" type="presParOf" srcId="{3617EB13-490D-4E12-8F17-EF649E399CCE}" destId="{DEBA32AC-8B76-4D0C-ADDC-D2313C87665E}" srcOrd="19" destOrd="0" presId="urn:microsoft.com/office/officeart/2009/3/layout/RandomtoResultProcess"/>
    <dgm:cxn modelId="{2B88699D-4675-4E0A-9074-A1C83F63562C}" type="presParOf" srcId="{F8F2C68C-7BB0-460D-99A3-66B52143CED6}" destId="{FDCB26DB-384D-4995-9065-7646A12BD60C}" srcOrd="1" destOrd="0" presId="urn:microsoft.com/office/officeart/2009/3/layout/RandomtoResultProcess"/>
    <dgm:cxn modelId="{330D1912-463D-44C4-87C2-78E41CE282BC}" type="presParOf" srcId="{FDCB26DB-384D-4995-9065-7646A12BD60C}" destId="{1E42155E-E578-4FFF-B804-48FD08EE3362}" srcOrd="0" destOrd="0" presId="urn:microsoft.com/office/officeart/2009/3/layout/RandomtoResultProcess"/>
    <dgm:cxn modelId="{90486590-5636-45AF-8BE5-940BC79BC081}" type="presParOf" srcId="{FDCB26DB-384D-4995-9065-7646A12BD60C}" destId="{45BAF7A5-2A15-48F3-AD0B-34695AD9B2B8}" srcOrd="1" destOrd="0" presId="urn:microsoft.com/office/officeart/2009/3/layout/RandomtoResultProcess"/>
    <dgm:cxn modelId="{84D7D6C2-EEE9-4631-9B52-E1EF95FAFC87}" type="presParOf" srcId="{F8F2C68C-7BB0-460D-99A3-66B52143CED6}" destId="{B68152EE-7932-443E-84B0-67D7C0A1DC5E}" srcOrd="2" destOrd="0" presId="urn:microsoft.com/office/officeart/2009/3/layout/RandomtoResultProcess"/>
    <dgm:cxn modelId="{ACCFE6C0-185B-4B6A-8D42-9A9886BF95E5}" type="presParOf" srcId="{F8F2C68C-7BB0-460D-99A3-66B52143CED6}" destId="{830C3EA0-EEFA-472F-A868-0BAB7676806B}" srcOrd="3" destOrd="0" presId="urn:microsoft.com/office/officeart/2009/3/layout/RandomtoResultProcess"/>
    <dgm:cxn modelId="{86260704-9193-49B4-9830-799127A056A6}" type="presParOf" srcId="{830C3EA0-EEFA-472F-A868-0BAB7676806B}" destId="{4C19F8A7-9021-4521-9EF4-848D701C778C}" srcOrd="0" destOrd="0" presId="urn:microsoft.com/office/officeart/2009/3/layout/RandomtoResultProcess"/>
    <dgm:cxn modelId="{6EA53116-5576-4024-B638-00A0EDF486A7}" type="presParOf" srcId="{830C3EA0-EEFA-472F-A868-0BAB7676806B}" destId="{32272AC0-8587-4095-92D7-34B8F12061D5}" srcOrd="1" destOrd="0" presId="urn:microsoft.com/office/officeart/2009/3/layout/RandomtoResultProcess"/>
    <dgm:cxn modelId="{2C79024D-424D-45D9-AD74-E2E7318E2A14}" type="presParOf" srcId="{F8F2C68C-7BB0-460D-99A3-66B52143CED6}" destId="{9039FAD2-95C7-4275-94BE-BD75A907A490}" srcOrd="4" destOrd="0" presId="urn:microsoft.com/office/officeart/2009/3/layout/RandomtoResultProcess"/>
    <dgm:cxn modelId="{45E64318-84A9-4B9B-B545-364327299856}" type="presParOf" srcId="{9039FAD2-95C7-4275-94BE-BD75A907A490}" destId="{8C196AED-23A7-44E2-90B2-53B9953DD06D}" srcOrd="0" destOrd="0" presId="urn:microsoft.com/office/officeart/2009/3/layout/RandomtoResultProcess"/>
    <dgm:cxn modelId="{6207F300-0F89-4946-A641-73866B2350DC}" type="presParOf" srcId="{9039FAD2-95C7-4275-94BE-BD75A907A490}" destId="{8E9E5C43-1FF5-4E50-B50A-4FFE7AA6048F}" srcOrd="1" destOrd="0" presId="urn:microsoft.com/office/officeart/2009/3/layout/RandomtoResultProcess"/>
    <dgm:cxn modelId="{74578E1E-6A31-43BD-B473-49532BBFC4A0}" type="presParOf" srcId="{9039FAD2-95C7-4275-94BE-BD75A907A490}" destId="{65607937-3347-44D2-B458-004BA81F8A83}" srcOrd="2" destOrd="0" presId="urn:microsoft.com/office/officeart/2009/3/layout/RandomtoResultProcess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BA9635-F1BB-4ECA-B2F0-1BDCA0B6BD29}" type="doc">
      <dgm:prSet loTypeId="urn:microsoft.com/office/officeart/2005/8/layout/vList2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CFBF6E9-2231-427B-A320-E4967060EF55}">
      <dgm:prSet custT="1"/>
      <dgm:spPr/>
      <dgm:t>
        <a:bodyPr/>
        <a:lstStyle/>
        <a:p>
          <a:r>
            <a:rPr lang="es-CO" sz="2800" b="0" noProof="0" dirty="0"/>
            <a:t>Crea una coherencia entre la identidad de la persona, los saberes, la  cultura, la sociedad en relación con la actividad que las produce (la enseñanza, el saber y el alumno).  </a:t>
          </a:r>
        </a:p>
      </dgm:t>
    </dgm:pt>
    <dgm:pt modelId="{B205D86C-FA1C-421D-85D9-8B74B906BEF1}" type="parTrans" cxnId="{33278954-CF5A-4602-ADEF-2B41F816643E}">
      <dgm:prSet/>
      <dgm:spPr/>
      <dgm:t>
        <a:bodyPr/>
        <a:lstStyle/>
        <a:p>
          <a:endParaRPr lang="es-CO" sz="2800" b="0" noProof="0" dirty="0">
            <a:solidFill>
              <a:schemeClr val="tx1"/>
            </a:solidFill>
          </a:endParaRPr>
        </a:p>
      </dgm:t>
    </dgm:pt>
    <dgm:pt modelId="{EC0FBCAE-F7BD-4200-99DD-9C98BF091F18}" type="sibTrans" cxnId="{33278954-CF5A-4602-ADEF-2B41F816643E}">
      <dgm:prSet/>
      <dgm:spPr/>
      <dgm:t>
        <a:bodyPr/>
        <a:lstStyle/>
        <a:p>
          <a:endParaRPr lang="es-CO" sz="2800" b="0" noProof="0" dirty="0">
            <a:solidFill>
              <a:schemeClr val="tx1"/>
            </a:solidFill>
          </a:endParaRPr>
        </a:p>
      </dgm:t>
    </dgm:pt>
    <dgm:pt modelId="{38D3A353-D15A-4038-8C65-6480FB265CB1}">
      <dgm:prSet custT="1"/>
      <dgm:spPr/>
      <dgm:t>
        <a:bodyPr/>
        <a:lstStyle/>
        <a:p>
          <a:r>
            <a:rPr lang="es-CO" sz="2800" b="0" noProof="0" dirty="0"/>
            <a:t>Construye modelos de enseñanza y de aprendizaje aclarando los grande principios fundadores, sus fines, valores, teorías.</a:t>
          </a:r>
        </a:p>
      </dgm:t>
    </dgm:pt>
    <dgm:pt modelId="{F01ADBD9-4FF9-4773-8269-1EFF7E5FA9AF}" type="parTrans" cxnId="{DDB6502F-93BD-4BA2-8FE9-1F7E3538F355}">
      <dgm:prSet/>
      <dgm:spPr/>
      <dgm:t>
        <a:bodyPr/>
        <a:lstStyle/>
        <a:p>
          <a:endParaRPr lang="es-CO" sz="2800" b="0" noProof="0" dirty="0">
            <a:solidFill>
              <a:schemeClr val="tx1"/>
            </a:solidFill>
          </a:endParaRPr>
        </a:p>
      </dgm:t>
    </dgm:pt>
    <dgm:pt modelId="{B93C6CDD-97C5-49AB-BA0F-4361DF730973}" type="sibTrans" cxnId="{DDB6502F-93BD-4BA2-8FE9-1F7E3538F355}">
      <dgm:prSet/>
      <dgm:spPr/>
      <dgm:t>
        <a:bodyPr/>
        <a:lstStyle/>
        <a:p>
          <a:endParaRPr lang="es-CO" sz="2800" b="0" noProof="0" dirty="0">
            <a:solidFill>
              <a:schemeClr val="tx1"/>
            </a:solidFill>
          </a:endParaRPr>
        </a:p>
      </dgm:t>
    </dgm:pt>
    <dgm:pt modelId="{5FE57B28-0077-439F-82AF-3301B9C989DB}">
      <dgm:prSet custT="1"/>
      <dgm:spPr/>
      <dgm:t>
        <a:bodyPr/>
        <a:lstStyle/>
        <a:p>
          <a:r>
            <a:rPr lang="es-CO" sz="2800" b="0" noProof="0"/>
            <a:t>Manera de aproximarse a los hechos de enseñanza y aprendizaje que no toma en cuenta los contenidos disciplinares específicos, ya que es transversal     </a:t>
          </a:r>
          <a:endParaRPr lang="es-CO" sz="2800" b="0" noProof="0" dirty="0"/>
        </a:p>
      </dgm:t>
    </dgm:pt>
    <dgm:pt modelId="{7A37318A-43A1-4C4E-AFA9-25B5AC010EAE}" type="parTrans" cxnId="{C9FAD5EF-BFB7-45B3-B794-8E533D70CC00}">
      <dgm:prSet/>
      <dgm:spPr/>
      <dgm:t>
        <a:bodyPr/>
        <a:lstStyle/>
        <a:p>
          <a:endParaRPr lang="es-CO" sz="2800" b="0" noProof="0" dirty="0">
            <a:solidFill>
              <a:schemeClr val="tx1"/>
            </a:solidFill>
          </a:endParaRPr>
        </a:p>
      </dgm:t>
    </dgm:pt>
    <dgm:pt modelId="{07506E3F-93DB-4496-800D-B758A7A5D789}" type="sibTrans" cxnId="{C9FAD5EF-BFB7-45B3-B794-8E533D70CC00}">
      <dgm:prSet/>
      <dgm:spPr/>
      <dgm:t>
        <a:bodyPr/>
        <a:lstStyle/>
        <a:p>
          <a:endParaRPr lang="es-CO" sz="2800" b="0" noProof="0" dirty="0">
            <a:solidFill>
              <a:schemeClr val="tx1"/>
            </a:solidFill>
          </a:endParaRPr>
        </a:p>
      </dgm:t>
    </dgm:pt>
    <dgm:pt modelId="{BB7AB0B0-9621-4AAF-9DE4-486AE47CDF43}" type="pres">
      <dgm:prSet presAssocID="{84BA9635-F1BB-4ECA-B2F0-1BDCA0B6BD29}" presName="linear" presStyleCnt="0">
        <dgm:presLayoutVars>
          <dgm:animLvl val="lvl"/>
          <dgm:resizeHandles val="exact"/>
        </dgm:presLayoutVars>
      </dgm:prSet>
      <dgm:spPr/>
    </dgm:pt>
    <dgm:pt modelId="{706B0946-DA44-4942-BC1C-96C2659884D8}" type="pres">
      <dgm:prSet presAssocID="{3CFBF6E9-2231-427B-A320-E4967060EF5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BE9846-506B-415A-B338-64D4F1A6EB39}" type="pres">
      <dgm:prSet presAssocID="{EC0FBCAE-F7BD-4200-99DD-9C98BF091F18}" presName="spacer" presStyleCnt="0"/>
      <dgm:spPr/>
    </dgm:pt>
    <dgm:pt modelId="{BD14F9C8-C859-447E-9D40-7D64C2D65381}" type="pres">
      <dgm:prSet presAssocID="{38D3A353-D15A-4038-8C65-6480FB265C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F7A86F-F91F-425F-B043-495FD85FECC8}" type="pres">
      <dgm:prSet presAssocID="{B93C6CDD-97C5-49AB-BA0F-4361DF730973}" presName="spacer" presStyleCnt="0"/>
      <dgm:spPr/>
    </dgm:pt>
    <dgm:pt modelId="{CCD22A4C-5BBB-42F6-8AE4-712C1AB6FAE3}" type="pres">
      <dgm:prSet presAssocID="{5FE57B28-0077-439F-82AF-3301B9C989D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D5D6902-9B0B-4EED-9A42-72344C512569}" type="presOf" srcId="{38D3A353-D15A-4038-8C65-6480FB265CB1}" destId="{BD14F9C8-C859-447E-9D40-7D64C2D65381}" srcOrd="0" destOrd="0" presId="urn:microsoft.com/office/officeart/2005/8/layout/vList2"/>
    <dgm:cxn modelId="{DDB6502F-93BD-4BA2-8FE9-1F7E3538F355}" srcId="{84BA9635-F1BB-4ECA-B2F0-1BDCA0B6BD29}" destId="{38D3A353-D15A-4038-8C65-6480FB265CB1}" srcOrd="1" destOrd="0" parTransId="{F01ADBD9-4FF9-4773-8269-1EFF7E5FA9AF}" sibTransId="{B93C6CDD-97C5-49AB-BA0F-4361DF730973}"/>
    <dgm:cxn modelId="{31541534-C3C4-40FD-86E5-9145D1915754}" type="presOf" srcId="{3CFBF6E9-2231-427B-A320-E4967060EF55}" destId="{706B0946-DA44-4942-BC1C-96C2659884D8}" srcOrd="0" destOrd="0" presId="urn:microsoft.com/office/officeart/2005/8/layout/vList2"/>
    <dgm:cxn modelId="{33278954-CF5A-4602-ADEF-2B41F816643E}" srcId="{84BA9635-F1BB-4ECA-B2F0-1BDCA0B6BD29}" destId="{3CFBF6E9-2231-427B-A320-E4967060EF55}" srcOrd="0" destOrd="0" parTransId="{B205D86C-FA1C-421D-85D9-8B74B906BEF1}" sibTransId="{EC0FBCAE-F7BD-4200-99DD-9C98BF091F18}"/>
    <dgm:cxn modelId="{4D91357A-C919-40DA-A709-446E71426DA3}" type="presOf" srcId="{84BA9635-F1BB-4ECA-B2F0-1BDCA0B6BD29}" destId="{BB7AB0B0-9621-4AAF-9DE4-486AE47CDF43}" srcOrd="0" destOrd="0" presId="urn:microsoft.com/office/officeart/2005/8/layout/vList2"/>
    <dgm:cxn modelId="{2509685A-F2E7-4FFD-B10D-A578BF8698D7}" type="presOf" srcId="{5FE57B28-0077-439F-82AF-3301B9C989DB}" destId="{CCD22A4C-5BBB-42F6-8AE4-712C1AB6FAE3}" srcOrd="0" destOrd="0" presId="urn:microsoft.com/office/officeart/2005/8/layout/vList2"/>
    <dgm:cxn modelId="{C9FAD5EF-BFB7-45B3-B794-8E533D70CC00}" srcId="{84BA9635-F1BB-4ECA-B2F0-1BDCA0B6BD29}" destId="{5FE57B28-0077-439F-82AF-3301B9C989DB}" srcOrd="2" destOrd="0" parTransId="{7A37318A-43A1-4C4E-AFA9-25B5AC010EAE}" sibTransId="{07506E3F-93DB-4496-800D-B758A7A5D789}"/>
    <dgm:cxn modelId="{60F8C86B-6776-4909-9A55-2A54018F510F}" type="presParOf" srcId="{BB7AB0B0-9621-4AAF-9DE4-486AE47CDF43}" destId="{706B0946-DA44-4942-BC1C-96C2659884D8}" srcOrd="0" destOrd="0" presId="urn:microsoft.com/office/officeart/2005/8/layout/vList2"/>
    <dgm:cxn modelId="{A18BABD7-15C8-4DE2-A7DD-81E0903C450F}" type="presParOf" srcId="{BB7AB0B0-9621-4AAF-9DE4-486AE47CDF43}" destId="{70BE9846-506B-415A-B338-64D4F1A6EB39}" srcOrd="1" destOrd="0" presId="urn:microsoft.com/office/officeart/2005/8/layout/vList2"/>
    <dgm:cxn modelId="{A647C6E1-1F6C-46C4-BBD0-667C45B3C3A6}" type="presParOf" srcId="{BB7AB0B0-9621-4AAF-9DE4-486AE47CDF43}" destId="{BD14F9C8-C859-447E-9D40-7D64C2D65381}" srcOrd="2" destOrd="0" presId="urn:microsoft.com/office/officeart/2005/8/layout/vList2"/>
    <dgm:cxn modelId="{7165C9EB-369C-49C3-BEDD-9B5C025E081F}" type="presParOf" srcId="{BB7AB0B0-9621-4AAF-9DE4-486AE47CDF43}" destId="{FAF7A86F-F91F-425F-B043-495FD85FECC8}" srcOrd="3" destOrd="0" presId="urn:microsoft.com/office/officeart/2005/8/layout/vList2"/>
    <dgm:cxn modelId="{51155F00-0EA3-460E-A76C-C174FD76E6E9}" type="presParOf" srcId="{BB7AB0B0-9621-4AAF-9DE4-486AE47CDF43}" destId="{CCD22A4C-5BBB-42F6-8AE4-712C1AB6FAE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2B4D8-BAE2-4DD8-B68C-9D206D967A23}">
      <dsp:nvSpPr>
        <dsp:cNvPr id="0" name=""/>
        <dsp:cNvSpPr/>
      </dsp:nvSpPr>
      <dsp:spPr>
        <a:xfrm>
          <a:off x="2464581" y="2067890"/>
          <a:ext cx="5920519" cy="18784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0" i="0" kern="1200" dirty="0">
              <a:solidFill>
                <a:schemeClr val="tx1"/>
              </a:solidFill>
            </a:rPr>
            <a:t>Comprender, explicar y aplicar en la práctica pedagógica los principios de los enfoques pedagógicos contemporáneos abordados en el marco de la educación inclusiva</a:t>
          </a:r>
          <a:endParaRPr lang="es-CO" sz="2400" kern="1200" dirty="0">
            <a:solidFill>
              <a:schemeClr val="tx1"/>
            </a:solidFill>
          </a:endParaRPr>
        </a:p>
      </dsp:txBody>
      <dsp:txXfrm>
        <a:off x="2556279" y="2159588"/>
        <a:ext cx="5737123" cy="1695050"/>
      </dsp:txXfrm>
    </dsp:sp>
    <dsp:sp modelId="{715BF3CC-6A63-43B4-AFFE-3CCE9ABF586D}">
      <dsp:nvSpPr>
        <dsp:cNvPr id="0" name=""/>
        <dsp:cNvSpPr/>
      </dsp:nvSpPr>
      <dsp:spPr>
        <a:xfrm rot="16080076">
          <a:off x="5123585" y="1808617"/>
          <a:ext cx="5188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885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3B1AE-0697-4E15-A84E-F49F15884EC3}">
      <dsp:nvSpPr>
        <dsp:cNvPr id="0" name=""/>
        <dsp:cNvSpPr/>
      </dsp:nvSpPr>
      <dsp:spPr>
        <a:xfrm>
          <a:off x="2520860" y="327123"/>
          <a:ext cx="5663560" cy="12222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600" b="0" i="0" kern="1200" dirty="0">
              <a:solidFill>
                <a:schemeClr val="tx1"/>
              </a:solidFill>
            </a:rPr>
            <a:t>Identificar los principios de las diferentes perspectivas constructivistas.</a:t>
          </a:r>
          <a:endParaRPr lang="es-CO" sz="2600" b="1" i="0" kern="1200" dirty="0">
            <a:solidFill>
              <a:schemeClr val="tx1"/>
            </a:solidFill>
          </a:endParaRPr>
        </a:p>
      </dsp:txBody>
      <dsp:txXfrm>
        <a:off x="2580524" y="386787"/>
        <a:ext cx="5544232" cy="1102894"/>
      </dsp:txXfrm>
    </dsp:sp>
    <dsp:sp modelId="{70890992-EF2C-4A1A-9244-A3561452A482}">
      <dsp:nvSpPr>
        <dsp:cNvPr id="0" name=""/>
        <dsp:cNvSpPr/>
      </dsp:nvSpPr>
      <dsp:spPr>
        <a:xfrm rot="2301814">
          <a:off x="6505446" y="4250891"/>
          <a:ext cx="9814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140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63B1DD-648C-45F1-A1E3-64E194DED024}">
      <dsp:nvSpPr>
        <dsp:cNvPr id="0" name=""/>
        <dsp:cNvSpPr/>
      </dsp:nvSpPr>
      <dsp:spPr>
        <a:xfrm>
          <a:off x="5480797" y="4555446"/>
          <a:ext cx="5344291" cy="12222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200" b="0" i="0" kern="1200" dirty="0">
              <a:solidFill>
                <a:schemeClr val="tx1"/>
              </a:solidFill>
            </a:rPr>
            <a:t>Comprender el enfoque de educación inclusiva como una respuesta para la atención a la diversidad presente en el aula.</a:t>
          </a:r>
          <a:endParaRPr lang="es-CO" sz="2200" kern="1200" dirty="0">
            <a:solidFill>
              <a:schemeClr val="tx1"/>
            </a:solidFill>
          </a:endParaRPr>
        </a:p>
      </dsp:txBody>
      <dsp:txXfrm>
        <a:off x="5540461" y="4615110"/>
        <a:ext cx="5224963" cy="1102894"/>
      </dsp:txXfrm>
    </dsp:sp>
    <dsp:sp modelId="{9F75BC58-C512-44E4-AD2A-B2307E086436}">
      <dsp:nvSpPr>
        <dsp:cNvPr id="0" name=""/>
        <dsp:cNvSpPr/>
      </dsp:nvSpPr>
      <dsp:spPr>
        <a:xfrm rot="8611062">
          <a:off x="3248946" y="4244865"/>
          <a:ext cx="100417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0417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49B35-BF25-43F3-8388-5E708654E362}">
      <dsp:nvSpPr>
        <dsp:cNvPr id="0" name=""/>
        <dsp:cNvSpPr/>
      </dsp:nvSpPr>
      <dsp:spPr>
        <a:xfrm>
          <a:off x="0" y="4543393"/>
          <a:ext cx="5041864" cy="12222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300" b="0" i="0" kern="1200" dirty="0">
              <a:solidFill>
                <a:schemeClr val="tx1"/>
              </a:solidFill>
            </a:rPr>
            <a:t>Analizar los principios del enfoque pedagógico </a:t>
          </a:r>
          <a:r>
            <a:rPr lang="es-ES" sz="2300" b="0" i="0" kern="1200" dirty="0" err="1">
              <a:solidFill>
                <a:schemeClr val="tx1"/>
              </a:solidFill>
            </a:rPr>
            <a:t>sociocrítico</a:t>
          </a:r>
          <a:r>
            <a:rPr lang="es-ES" sz="2300" b="0" i="0" kern="1200" dirty="0">
              <a:solidFill>
                <a:schemeClr val="tx1"/>
              </a:solidFill>
            </a:rPr>
            <a:t> y su aplicabilidad en el aula.</a:t>
          </a:r>
          <a:endParaRPr lang="es-CO" sz="2300" kern="1200" dirty="0">
            <a:solidFill>
              <a:schemeClr val="tx1"/>
            </a:solidFill>
          </a:endParaRPr>
        </a:p>
      </dsp:txBody>
      <dsp:txXfrm>
        <a:off x="59664" y="4603057"/>
        <a:ext cx="4922536" cy="11028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B0946-DA44-4942-BC1C-96C2659884D8}">
      <dsp:nvSpPr>
        <dsp:cNvPr id="0" name=""/>
        <dsp:cNvSpPr/>
      </dsp:nvSpPr>
      <dsp:spPr>
        <a:xfrm>
          <a:off x="0" y="14444"/>
          <a:ext cx="7472180" cy="10774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>
              <a:latin typeface="+mn-lt"/>
              <a:cs typeface="Arial" pitchFamily="34" charset="0"/>
            </a:rPr>
            <a:t>Conciben el </a:t>
          </a:r>
          <a:r>
            <a:rPr lang="es-CO" sz="2600" kern="1200" dirty="0">
              <a:latin typeface="+mn-lt"/>
            </a:rPr>
            <a:t>proceso de enseñanza y aprendizaje inmerso en un acto social</a:t>
          </a:r>
          <a:endParaRPr lang="es-CO" sz="2600" b="0" kern="1200" noProof="0" dirty="0">
            <a:latin typeface="+mn-lt"/>
          </a:endParaRPr>
        </a:p>
      </dsp:txBody>
      <dsp:txXfrm>
        <a:off x="52595" y="67039"/>
        <a:ext cx="7366990" cy="972232"/>
      </dsp:txXfrm>
    </dsp:sp>
    <dsp:sp modelId="{BD14F9C8-C859-447E-9D40-7D64C2D65381}">
      <dsp:nvSpPr>
        <dsp:cNvPr id="0" name=""/>
        <dsp:cNvSpPr/>
      </dsp:nvSpPr>
      <dsp:spPr>
        <a:xfrm>
          <a:off x="0" y="1088472"/>
          <a:ext cx="7472180" cy="10774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>
              <a:latin typeface="+mn-lt"/>
            </a:rPr>
            <a:t>Se aprende con el acompañamiento mediado y organizado del docente o compañeros</a:t>
          </a:r>
          <a:r>
            <a:rPr lang="es-CO" sz="2600" b="0" kern="1200" noProof="0" dirty="0">
              <a:latin typeface="+mn-lt"/>
            </a:rPr>
            <a:t>.</a:t>
          </a:r>
        </a:p>
      </dsp:txBody>
      <dsp:txXfrm>
        <a:off x="52595" y="1141067"/>
        <a:ext cx="7366990" cy="972232"/>
      </dsp:txXfrm>
    </dsp:sp>
    <dsp:sp modelId="{CCD22A4C-5BBB-42F6-8AE4-712C1AB6FAE3}">
      <dsp:nvSpPr>
        <dsp:cNvPr id="0" name=""/>
        <dsp:cNvSpPr/>
      </dsp:nvSpPr>
      <dsp:spPr>
        <a:xfrm>
          <a:off x="0" y="2176611"/>
          <a:ext cx="7472180" cy="10774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>
              <a:latin typeface="+mn-lt"/>
            </a:rPr>
            <a:t>Construyen y transforman conceptos, prácticas y actitudes con las cuales se puede enfrentar de mejor manera al mundo</a:t>
          </a:r>
          <a:endParaRPr lang="es-CO" sz="2600" b="0" kern="1200" noProof="0" dirty="0">
            <a:latin typeface="+mn-lt"/>
          </a:endParaRPr>
        </a:p>
      </dsp:txBody>
      <dsp:txXfrm>
        <a:off x="52595" y="2229206"/>
        <a:ext cx="7366990" cy="972232"/>
      </dsp:txXfrm>
    </dsp:sp>
    <dsp:sp modelId="{82148644-C802-4D6A-8205-BB502E49BC4D}">
      <dsp:nvSpPr>
        <dsp:cNvPr id="0" name=""/>
        <dsp:cNvSpPr/>
      </dsp:nvSpPr>
      <dsp:spPr>
        <a:xfrm>
          <a:off x="0" y="3264749"/>
          <a:ext cx="7472180" cy="10774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cap="none" dirty="0">
              <a:solidFill>
                <a:schemeClr val="tx1"/>
              </a:solidFill>
              <a:latin typeface="+mn-lt"/>
            </a:rPr>
            <a:t>Conllevan al diseño de un currículo relevante relacionado con el contexto sociocultural</a:t>
          </a:r>
          <a:endParaRPr lang="es-CO" sz="2600" b="0" kern="1200" noProof="0" dirty="0">
            <a:latin typeface="+mn-lt"/>
          </a:endParaRPr>
        </a:p>
      </dsp:txBody>
      <dsp:txXfrm>
        <a:off x="52595" y="3317344"/>
        <a:ext cx="7366990" cy="972232"/>
      </dsp:txXfrm>
    </dsp:sp>
    <dsp:sp modelId="{B77F50FE-693F-4741-88A1-DF1C90319709}">
      <dsp:nvSpPr>
        <dsp:cNvPr id="0" name=""/>
        <dsp:cNvSpPr/>
      </dsp:nvSpPr>
      <dsp:spPr>
        <a:xfrm>
          <a:off x="0" y="4352887"/>
          <a:ext cx="7472180" cy="10774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cap="none" dirty="0">
              <a:solidFill>
                <a:schemeClr val="tx1"/>
              </a:solidFill>
              <a:latin typeface="+mn-lt"/>
            </a:rPr>
            <a:t>Forma en valores,  pensamiento crítico y actitudes democráticas que permitan analizar y actuar sobre la realidad que vive</a:t>
          </a:r>
          <a:endParaRPr lang="es-CO" sz="2600" b="0" kern="1200" noProof="0" dirty="0">
            <a:latin typeface="+mn-lt"/>
          </a:endParaRPr>
        </a:p>
      </dsp:txBody>
      <dsp:txXfrm>
        <a:off x="52595" y="4405482"/>
        <a:ext cx="7366990" cy="972232"/>
      </dsp:txXfrm>
    </dsp:sp>
    <dsp:sp modelId="{6F8557BF-B9C3-4599-900F-E3DF001D6C79}">
      <dsp:nvSpPr>
        <dsp:cNvPr id="0" name=""/>
        <dsp:cNvSpPr/>
      </dsp:nvSpPr>
      <dsp:spPr>
        <a:xfrm>
          <a:off x="0" y="5441025"/>
          <a:ext cx="7472180" cy="10774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>
              <a:latin typeface="+mn-lt"/>
            </a:rPr>
            <a:t>Tienen explícitos fundamentos y principios pedagógicos, metodológicos y procesos de gestión basados en el enfoque en el se sustentan</a:t>
          </a:r>
          <a:endParaRPr lang="es-CO" sz="2600" b="0" kern="1200" noProof="0" dirty="0">
            <a:latin typeface="+mn-lt"/>
          </a:endParaRPr>
        </a:p>
      </dsp:txBody>
      <dsp:txXfrm>
        <a:off x="52595" y="5493620"/>
        <a:ext cx="7366990" cy="972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20F7C-5381-4321-84BF-EA4C3E792BEC}">
      <dsp:nvSpPr>
        <dsp:cNvPr id="0" name=""/>
        <dsp:cNvSpPr/>
      </dsp:nvSpPr>
      <dsp:spPr>
        <a:xfrm>
          <a:off x="0" y="156504"/>
          <a:ext cx="10940716" cy="1236468"/>
        </a:xfrm>
        <a:prstGeom prst="rect">
          <a:avLst/>
        </a:prstGeom>
        <a:solidFill>
          <a:schemeClr val="dk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700" kern="1200" dirty="0"/>
            <a:t>CONTENIDOS </a:t>
          </a:r>
        </a:p>
      </dsp:txBody>
      <dsp:txXfrm>
        <a:off x="0" y="156504"/>
        <a:ext cx="10940716" cy="1236468"/>
      </dsp:txXfrm>
    </dsp:sp>
    <dsp:sp modelId="{6B629314-0C03-49C0-A1D5-E4B1B6AC740C}">
      <dsp:nvSpPr>
        <dsp:cNvPr id="0" name=""/>
        <dsp:cNvSpPr/>
      </dsp:nvSpPr>
      <dsp:spPr>
        <a:xfrm>
          <a:off x="5342" y="1528003"/>
          <a:ext cx="3643343" cy="42671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1" i="0" kern="1200" dirty="0"/>
            <a:t>MÓDULO 1. Perspectivas y principios constructivistas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2400" b="0" i="0" kern="1200" dirty="0"/>
            <a:t>Lección 1: Constructivismo principios generales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2400" b="0" i="0" kern="1200" dirty="0"/>
            <a:t>Tema 1: Constructivismo genético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2400" b="0" i="0" kern="1200" dirty="0"/>
            <a:t>Tema 2: </a:t>
          </a:r>
          <a:r>
            <a:rPr lang="es-ES" sz="2400" b="0" i="0" kern="1200" dirty="0"/>
            <a:t>Enfoque </a:t>
          </a:r>
          <a:r>
            <a:rPr lang="es-ES" sz="2400" b="0" i="0" kern="1200" dirty="0" err="1"/>
            <a:t>socioconstructivista</a:t>
          </a:r>
          <a:r>
            <a:rPr lang="es-ES" sz="2400" b="0" i="0" kern="1200" dirty="0"/>
            <a:t> en la enseñanza y el aprendizaje escolar</a:t>
          </a:r>
          <a:endParaRPr lang="es-CO" sz="2400" b="0" i="0" kern="1200" dirty="0"/>
        </a:p>
      </dsp:txBody>
      <dsp:txXfrm>
        <a:off x="5342" y="1528003"/>
        <a:ext cx="3643343" cy="4267186"/>
      </dsp:txXfrm>
    </dsp:sp>
    <dsp:sp modelId="{F8CE5564-378E-44BA-ACFE-CC021B92CCAA}">
      <dsp:nvSpPr>
        <dsp:cNvPr id="0" name=""/>
        <dsp:cNvSpPr/>
      </dsp:nvSpPr>
      <dsp:spPr>
        <a:xfrm>
          <a:off x="3648686" y="1528003"/>
          <a:ext cx="3643343" cy="42671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2400" b="1" i="0" kern="1200" dirty="0"/>
            <a:t>MÓDULO 2: Pedagogía </a:t>
          </a:r>
          <a:r>
            <a:rPr lang="es-CO" sz="2400" b="1" i="0" kern="1200" dirty="0" err="1"/>
            <a:t>Sociocrítica</a:t>
          </a:r>
          <a:r>
            <a:rPr lang="es-CO" sz="2400" b="1" i="0" kern="1200" dirty="0"/>
            <a:t>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CO" sz="2400" b="1" i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0" i="0" kern="1200" dirty="0"/>
            <a:t>Lección 1: Reconociendo la pedagogía </a:t>
          </a:r>
          <a:r>
            <a:rPr lang="es-CO" sz="2400" b="0" i="0" kern="1200" dirty="0" err="1"/>
            <a:t>Sociocrítica</a:t>
          </a:r>
          <a:endParaRPr lang="es-CO" sz="2400" b="0" i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0" i="0" kern="1200" dirty="0"/>
            <a:t>Tema 1: Antecedentes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0" i="0" kern="1200" dirty="0"/>
            <a:t>Tema 2: Principios de la Pedagogía </a:t>
          </a:r>
          <a:r>
            <a:rPr lang="es-CO" sz="2400" b="0" i="0" kern="1200" dirty="0" err="1"/>
            <a:t>Sociocrítica</a:t>
          </a:r>
          <a:endParaRPr lang="es-CO" sz="2400" kern="1200" dirty="0"/>
        </a:p>
      </dsp:txBody>
      <dsp:txXfrm>
        <a:off x="3648686" y="1528003"/>
        <a:ext cx="3643343" cy="4267186"/>
      </dsp:txXfrm>
    </dsp:sp>
    <dsp:sp modelId="{9C5B2535-521F-4339-B4AE-2CA9A08220B2}">
      <dsp:nvSpPr>
        <dsp:cNvPr id="0" name=""/>
        <dsp:cNvSpPr/>
      </dsp:nvSpPr>
      <dsp:spPr>
        <a:xfrm>
          <a:off x="7292029" y="1528003"/>
          <a:ext cx="3643343" cy="42671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1" i="0" kern="1200" dirty="0"/>
            <a:t>MÓDULO 3: Fundamentos de la educación inclusiva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ES" sz="2400" b="1" i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0" i="0" kern="1200" dirty="0"/>
            <a:t>Lección 1: Enfoque de atención a la diversidad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2400" b="0" i="0" kern="1200" dirty="0"/>
            <a:t>Tema 1: Educación inclusiva</a:t>
          </a:r>
          <a:endParaRPr lang="es-CO" sz="2400" kern="1200" dirty="0"/>
        </a:p>
      </dsp:txBody>
      <dsp:txXfrm>
        <a:off x="7292029" y="1528003"/>
        <a:ext cx="3643343" cy="4267186"/>
      </dsp:txXfrm>
    </dsp:sp>
    <dsp:sp modelId="{52D6DB1D-1A19-4FA5-B760-E381B644F384}">
      <dsp:nvSpPr>
        <dsp:cNvPr id="0" name=""/>
        <dsp:cNvSpPr/>
      </dsp:nvSpPr>
      <dsp:spPr>
        <a:xfrm>
          <a:off x="0" y="5617209"/>
          <a:ext cx="10940716" cy="434580"/>
        </a:xfrm>
        <a:prstGeom prst="rect">
          <a:avLst/>
        </a:prstGeom>
        <a:solidFill>
          <a:schemeClr val="dk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14759-1E33-4992-B0E3-554D6104614A}">
      <dsp:nvSpPr>
        <dsp:cNvPr id="0" name=""/>
        <dsp:cNvSpPr/>
      </dsp:nvSpPr>
      <dsp:spPr>
        <a:xfrm>
          <a:off x="1007906" y="3074068"/>
          <a:ext cx="656403" cy="2301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8201" y="0"/>
              </a:lnTo>
              <a:lnTo>
                <a:pt x="328201" y="2301626"/>
              </a:lnTo>
              <a:lnTo>
                <a:pt x="656403" y="23016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276273" y="4165046"/>
        <a:ext cx="119669" cy="119669"/>
      </dsp:txXfrm>
    </dsp:sp>
    <dsp:sp modelId="{435D6EA6-B4A3-4F2C-99CE-D293075DF10B}">
      <dsp:nvSpPr>
        <dsp:cNvPr id="0" name=""/>
        <dsp:cNvSpPr/>
      </dsp:nvSpPr>
      <dsp:spPr>
        <a:xfrm>
          <a:off x="1007906" y="3074068"/>
          <a:ext cx="656666" cy="469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8333" y="0"/>
              </a:lnTo>
              <a:lnTo>
                <a:pt x="328333" y="469764"/>
              </a:lnTo>
              <a:lnTo>
                <a:pt x="656666" y="469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316055" y="3288765"/>
        <a:ext cx="40369" cy="40369"/>
      </dsp:txXfrm>
    </dsp:sp>
    <dsp:sp modelId="{D0C81C67-7C6F-47D7-88CB-7BEA0690BB81}">
      <dsp:nvSpPr>
        <dsp:cNvPr id="0" name=""/>
        <dsp:cNvSpPr/>
      </dsp:nvSpPr>
      <dsp:spPr>
        <a:xfrm>
          <a:off x="1007906" y="1867390"/>
          <a:ext cx="757096" cy="1206677"/>
        </a:xfrm>
        <a:custGeom>
          <a:avLst/>
          <a:gdLst/>
          <a:ahLst/>
          <a:cxnLst/>
          <a:rect l="0" t="0" r="0" b="0"/>
          <a:pathLst>
            <a:path>
              <a:moveTo>
                <a:pt x="0" y="1206677"/>
              </a:moveTo>
              <a:lnTo>
                <a:pt x="378548" y="1206677"/>
              </a:lnTo>
              <a:lnTo>
                <a:pt x="378548" y="0"/>
              </a:lnTo>
              <a:lnTo>
                <a:pt x="75709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350841" y="2435116"/>
        <a:ext cx="71226" cy="71226"/>
      </dsp:txXfrm>
    </dsp:sp>
    <dsp:sp modelId="{30A2CDC0-A1CE-480B-BBC7-4C04BB077D0C}">
      <dsp:nvSpPr>
        <dsp:cNvPr id="0" name=""/>
        <dsp:cNvSpPr/>
      </dsp:nvSpPr>
      <dsp:spPr>
        <a:xfrm>
          <a:off x="1007906" y="641976"/>
          <a:ext cx="656403" cy="2432091"/>
        </a:xfrm>
        <a:custGeom>
          <a:avLst/>
          <a:gdLst/>
          <a:ahLst/>
          <a:cxnLst/>
          <a:rect l="0" t="0" r="0" b="0"/>
          <a:pathLst>
            <a:path>
              <a:moveTo>
                <a:pt x="0" y="2432091"/>
              </a:moveTo>
              <a:lnTo>
                <a:pt x="328201" y="2432091"/>
              </a:lnTo>
              <a:lnTo>
                <a:pt x="328201" y="0"/>
              </a:lnTo>
              <a:lnTo>
                <a:pt x="65640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273130" y="1795044"/>
        <a:ext cx="125955" cy="125955"/>
      </dsp:txXfrm>
    </dsp:sp>
    <dsp:sp modelId="{CF98C698-F3F2-41DE-94C7-89675AB75CCD}">
      <dsp:nvSpPr>
        <dsp:cNvPr id="0" name=""/>
        <dsp:cNvSpPr/>
      </dsp:nvSpPr>
      <dsp:spPr>
        <a:xfrm rot="16200000">
          <a:off x="-2125600" y="2573760"/>
          <a:ext cx="5266399" cy="100061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ACTIVIDADES MÓDULO 1</a:t>
          </a:r>
        </a:p>
      </dsp:txBody>
      <dsp:txXfrm>
        <a:off x="-2125600" y="2573760"/>
        <a:ext cx="5266399" cy="1000615"/>
      </dsp:txXfrm>
    </dsp:sp>
    <dsp:sp modelId="{7E9F9CA0-5107-4AC8-B2C2-9EB9889AB9B8}">
      <dsp:nvSpPr>
        <dsp:cNvPr id="0" name=""/>
        <dsp:cNvSpPr/>
      </dsp:nvSpPr>
      <dsp:spPr>
        <a:xfrm>
          <a:off x="1664310" y="141668"/>
          <a:ext cx="8421728" cy="10006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/>
            <a:t>Saberes previos</a:t>
          </a:r>
          <a:endParaRPr lang="es-CO" sz="2800" kern="1200" dirty="0"/>
        </a:p>
      </dsp:txBody>
      <dsp:txXfrm>
        <a:off x="1664310" y="141668"/>
        <a:ext cx="8421728" cy="1000615"/>
      </dsp:txXfrm>
    </dsp:sp>
    <dsp:sp modelId="{ADEF2786-742F-410F-A974-358036423B59}">
      <dsp:nvSpPr>
        <dsp:cNvPr id="0" name=""/>
        <dsp:cNvSpPr/>
      </dsp:nvSpPr>
      <dsp:spPr>
        <a:xfrm>
          <a:off x="1765003" y="1369324"/>
          <a:ext cx="8421728" cy="9961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ES" sz="2800" b="0" i="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2800" kern="1200" dirty="0"/>
            <a:t>Video conferencia contextualización y Pedagogía Constructivista  </a:t>
          </a:r>
          <a:endParaRPr lang="es-ES" sz="2800" b="0" i="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CO" sz="2800" kern="1200" dirty="0"/>
        </a:p>
      </dsp:txBody>
      <dsp:txXfrm>
        <a:off x="1765003" y="1369324"/>
        <a:ext cx="8421728" cy="996133"/>
      </dsp:txXfrm>
    </dsp:sp>
    <dsp:sp modelId="{E606A559-E559-46BC-B5FD-DD25F28AFAC0}">
      <dsp:nvSpPr>
        <dsp:cNvPr id="0" name=""/>
        <dsp:cNvSpPr/>
      </dsp:nvSpPr>
      <dsp:spPr>
        <a:xfrm>
          <a:off x="1664573" y="2615811"/>
          <a:ext cx="8421728" cy="1856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Lectura de la lección Pedagogías constructivistas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Lecturas de los textos : Constructivismo (Carretero) y </a:t>
          </a:r>
          <a:r>
            <a:rPr lang="es-CO" sz="2800" b="0" i="0" kern="1200" dirty="0"/>
            <a:t>l </a:t>
          </a:r>
          <a:r>
            <a:rPr lang="es-CO" sz="2800" b="0" i="0" kern="1200" dirty="0" err="1"/>
            <a:t>socioconstructivismo</a:t>
          </a:r>
          <a:r>
            <a:rPr lang="es-CO" sz="2800" b="0" i="0" kern="1200" dirty="0"/>
            <a:t> en la enseñanza y el aprendizaje escolar. Cap. 2 y 3</a:t>
          </a:r>
          <a:endParaRPr lang="es-ES" sz="2800" b="0" i="0" kern="1200" dirty="0"/>
        </a:p>
      </dsp:txBody>
      <dsp:txXfrm>
        <a:off x="1664573" y="2615811"/>
        <a:ext cx="8421728" cy="1856042"/>
      </dsp:txXfrm>
    </dsp:sp>
    <dsp:sp modelId="{4112A107-BBB7-43EA-AEAF-BD60F573C51A}">
      <dsp:nvSpPr>
        <dsp:cNvPr id="0" name=""/>
        <dsp:cNvSpPr/>
      </dsp:nvSpPr>
      <dsp:spPr>
        <a:xfrm>
          <a:off x="1664310" y="4709460"/>
          <a:ext cx="8515135" cy="1332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/>
            <a:t>Elaboración de un mapa conceptual con base en las lecturas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/>
            <a:t>Participación en el foro académico </a:t>
          </a:r>
          <a:endParaRPr lang="es-CO" sz="2800" kern="1200" dirty="0"/>
        </a:p>
      </dsp:txBody>
      <dsp:txXfrm>
        <a:off x="1664310" y="4709460"/>
        <a:ext cx="8515135" cy="1332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14759-1E33-4992-B0E3-554D6104614A}">
      <dsp:nvSpPr>
        <dsp:cNvPr id="0" name=""/>
        <dsp:cNvSpPr/>
      </dsp:nvSpPr>
      <dsp:spPr>
        <a:xfrm>
          <a:off x="1434950" y="3019926"/>
          <a:ext cx="529535" cy="2612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4767" y="0"/>
              </a:lnTo>
              <a:lnTo>
                <a:pt x="264767" y="2612746"/>
              </a:lnTo>
              <a:lnTo>
                <a:pt x="529535" y="2612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633071" y="4259652"/>
        <a:ext cx="133293" cy="133293"/>
      </dsp:txXfrm>
    </dsp:sp>
    <dsp:sp modelId="{1AF0063C-B021-4A37-B466-1598CB9D2FFE}">
      <dsp:nvSpPr>
        <dsp:cNvPr id="0" name=""/>
        <dsp:cNvSpPr/>
      </dsp:nvSpPr>
      <dsp:spPr>
        <a:xfrm>
          <a:off x="1434950" y="3019926"/>
          <a:ext cx="529535" cy="1270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4767" y="0"/>
              </a:lnTo>
              <a:lnTo>
                <a:pt x="264767" y="1270238"/>
              </a:lnTo>
              <a:lnTo>
                <a:pt x="529535" y="12702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665313" y="3620640"/>
        <a:ext cx="68809" cy="68809"/>
      </dsp:txXfrm>
    </dsp:sp>
    <dsp:sp modelId="{435D6EA6-B4A3-4F2C-99CE-D293075DF10B}">
      <dsp:nvSpPr>
        <dsp:cNvPr id="0" name=""/>
        <dsp:cNvSpPr/>
      </dsp:nvSpPr>
      <dsp:spPr>
        <a:xfrm>
          <a:off x="1434950" y="2810469"/>
          <a:ext cx="529535" cy="209456"/>
        </a:xfrm>
        <a:custGeom>
          <a:avLst/>
          <a:gdLst/>
          <a:ahLst/>
          <a:cxnLst/>
          <a:rect l="0" t="0" r="0" b="0"/>
          <a:pathLst>
            <a:path>
              <a:moveTo>
                <a:pt x="0" y="209456"/>
              </a:moveTo>
              <a:lnTo>
                <a:pt x="264767" y="209456"/>
              </a:lnTo>
              <a:lnTo>
                <a:pt x="264767" y="0"/>
              </a:lnTo>
              <a:lnTo>
                <a:pt x="52953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685481" y="2900961"/>
        <a:ext cx="28472" cy="28472"/>
      </dsp:txXfrm>
    </dsp:sp>
    <dsp:sp modelId="{D0C81C67-7C6F-47D7-88CB-7BEA0690BB81}">
      <dsp:nvSpPr>
        <dsp:cNvPr id="0" name=""/>
        <dsp:cNvSpPr/>
      </dsp:nvSpPr>
      <dsp:spPr>
        <a:xfrm>
          <a:off x="1434950" y="1540230"/>
          <a:ext cx="529535" cy="1479695"/>
        </a:xfrm>
        <a:custGeom>
          <a:avLst/>
          <a:gdLst/>
          <a:ahLst/>
          <a:cxnLst/>
          <a:rect l="0" t="0" r="0" b="0"/>
          <a:pathLst>
            <a:path>
              <a:moveTo>
                <a:pt x="0" y="1479695"/>
              </a:moveTo>
              <a:lnTo>
                <a:pt x="264767" y="1479695"/>
              </a:lnTo>
              <a:lnTo>
                <a:pt x="264767" y="0"/>
              </a:lnTo>
              <a:lnTo>
                <a:pt x="52953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660428" y="2240788"/>
        <a:ext cx="78579" cy="78579"/>
      </dsp:txXfrm>
    </dsp:sp>
    <dsp:sp modelId="{30A2CDC0-A1CE-480B-BBC7-4C04BB077D0C}">
      <dsp:nvSpPr>
        <dsp:cNvPr id="0" name=""/>
        <dsp:cNvSpPr/>
      </dsp:nvSpPr>
      <dsp:spPr>
        <a:xfrm>
          <a:off x="1434950" y="407179"/>
          <a:ext cx="529535" cy="2612746"/>
        </a:xfrm>
        <a:custGeom>
          <a:avLst/>
          <a:gdLst/>
          <a:ahLst/>
          <a:cxnLst/>
          <a:rect l="0" t="0" r="0" b="0"/>
          <a:pathLst>
            <a:path>
              <a:moveTo>
                <a:pt x="0" y="2612746"/>
              </a:moveTo>
              <a:lnTo>
                <a:pt x="264767" y="2612746"/>
              </a:lnTo>
              <a:lnTo>
                <a:pt x="264767" y="0"/>
              </a:lnTo>
              <a:lnTo>
                <a:pt x="52953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633071" y="1646905"/>
        <a:ext cx="133293" cy="133293"/>
      </dsp:txXfrm>
    </dsp:sp>
    <dsp:sp modelId="{CF98C698-F3F2-41DE-94C7-89675AB75CCD}">
      <dsp:nvSpPr>
        <dsp:cNvPr id="0" name=""/>
        <dsp:cNvSpPr/>
      </dsp:nvSpPr>
      <dsp:spPr>
        <a:xfrm rot="16200000">
          <a:off x="-1092916" y="2616316"/>
          <a:ext cx="4248516" cy="807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ACTIVIDADES MÓDULO 2</a:t>
          </a:r>
        </a:p>
      </dsp:txBody>
      <dsp:txXfrm>
        <a:off x="-1092916" y="2616316"/>
        <a:ext cx="4248516" cy="807218"/>
      </dsp:txXfrm>
    </dsp:sp>
    <dsp:sp modelId="{7E9F9CA0-5107-4AC8-B2C2-9EB9889AB9B8}">
      <dsp:nvSpPr>
        <dsp:cNvPr id="0" name=""/>
        <dsp:cNvSpPr/>
      </dsp:nvSpPr>
      <dsp:spPr>
        <a:xfrm>
          <a:off x="1964485" y="3569"/>
          <a:ext cx="9494484" cy="807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/>
            <a:t>Saberes previos</a:t>
          </a:r>
          <a:endParaRPr lang="es-CO" sz="2800" kern="1200" dirty="0"/>
        </a:p>
      </dsp:txBody>
      <dsp:txXfrm>
        <a:off x="1964485" y="3569"/>
        <a:ext cx="9494484" cy="807218"/>
      </dsp:txXfrm>
    </dsp:sp>
    <dsp:sp modelId="{ADEF2786-742F-410F-A974-358036423B59}">
      <dsp:nvSpPr>
        <dsp:cNvPr id="0" name=""/>
        <dsp:cNvSpPr/>
      </dsp:nvSpPr>
      <dsp:spPr>
        <a:xfrm>
          <a:off x="1964485" y="1012592"/>
          <a:ext cx="9494484" cy="10552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2800" b="0" i="0" kern="1200" dirty="0"/>
            <a:t>Videoconferencia la pedagogía </a:t>
          </a:r>
          <a:r>
            <a:rPr lang="es-CO" sz="2800" b="0" i="0" kern="1200" dirty="0" err="1"/>
            <a:t>sociocrítica</a:t>
          </a:r>
          <a:r>
            <a:rPr lang="es-ES" sz="2800" b="0" i="0" kern="1200" dirty="0"/>
            <a:t> </a:t>
          </a:r>
        </a:p>
      </dsp:txBody>
      <dsp:txXfrm>
        <a:off x="1964485" y="1012592"/>
        <a:ext cx="9494484" cy="1055276"/>
      </dsp:txXfrm>
    </dsp:sp>
    <dsp:sp modelId="{E606A559-E559-46BC-B5FD-DD25F28AFAC0}">
      <dsp:nvSpPr>
        <dsp:cNvPr id="0" name=""/>
        <dsp:cNvSpPr/>
      </dsp:nvSpPr>
      <dsp:spPr>
        <a:xfrm>
          <a:off x="1964485" y="2269673"/>
          <a:ext cx="9494484" cy="1081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Lectura de la lección: Reconociendo la pedagogía </a:t>
          </a:r>
          <a:r>
            <a:rPr lang="es-ES" sz="2800" b="0" i="0" kern="1200" dirty="0" err="1"/>
            <a:t>sociocrítica</a:t>
          </a:r>
          <a:endParaRPr lang="es-ES" sz="2800" b="0" i="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Lectura de los textos disponibles en el módulo  </a:t>
          </a:r>
          <a:endParaRPr lang="es-CO" sz="2800" kern="1200" dirty="0"/>
        </a:p>
      </dsp:txBody>
      <dsp:txXfrm>
        <a:off x="1964485" y="2269673"/>
        <a:ext cx="9494484" cy="1081591"/>
      </dsp:txXfrm>
    </dsp:sp>
    <dsp:sp modelId="{DAB7A081-1A89-4902-A1C2-D5859D6C0FB8}">
      <dsp:nvSpPr>
        <dsp:cNvPr id="0" name=""/>
        <dsp:cNvSpPr/>
      </dsp:nvSpPr>
      <dsp:spPr>
        <a:xfrm>
          <a:off x="1964485" y="3553069"/>
          <a:ext cx="9542963" cy="1474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Visualizar la película Escritores de libertad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Seleccionar una pareja de trabajo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Realizar el análisis de la película</a:t>
          </a:r>
          <a:endParaRPr lang="es-CO" sz="2800" kern="1200" dirty="0"/>
        </a:p>
      </dsp:txBody>
      <dsp:txXfrm>
        <a:off x="1964485" y="3553069"/>
        <a:ext cx="9542963" cy="1474190"/>
      </dsp:txXfrm>
    </dsp:sp>
    <dsp:sp modelId="{4112A107-BBB7-43EA-AEAF-BD60F573C51A}">
      <dsp:nvSpPr>
        <dsp:cNvPr id="0" name=""/>
        <dsp:cNvSpPr/>
      </dsp:nvSpPr>
      <dsp:spPr>
        <a:xfrm>
          <a:off x="1964485" y="5229063"/>
          <a:ext cx="9599782" cy="8072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Participación en el foro</a:t>
          </a:r>
        </a:p>
      </dsp:txBody>
      <dsp:txXfrm>
        <a:off x="1964485" y="5229063"/>
        <a:ext cx="9599782" cy="807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14759-1E33-4992-B0E3-554D6104614A}">
      <dsp:nvSpPr>
        <dsp:cNvPr id="0" name=""/>
        <dsp:cNvSpPr/>
      </dsp:nvSpPr>
      <dsp:spPr>
        <a:xfrm>
          <a:off x="1364787" y="3074068"/>
          <a:ext cx="659394" cy="213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9697" y="0"/>
              </a:lnTo>
              <a:lnTo>
                <a:pt x="329697" y="2135241"/>
              </a:lnTo>
              <a:lnTo>
                <a:pt x="659394" y="21352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638616" y="4085820"/>
        <a:ext cx="111736" cy="111736"/>
      </dsp:txXfrm>
    </dsp:sp>
    <dsp:sp modelId="{435D6EA6-B4A3-4F2C-99CE-D293075DF10B}">
      <dsp:nvSpPr>
        <dsp:cNvPr id="0" name=""/>
        <dsp:cNvSpPr/>
      </dsp:nvSpPr>
      <dsp:spPr>
        <a:xfrm>
          <a:off x="1364787" y="2838380"/>
          <a:ext cx="659658" cy="235688"/>
        </a:xfrm>
        <a:custGeom>
          <a:avLst/>
          <a:gdLst/>
          <a:ahLst/>
          <a:cxnLst/>
          <a:rect l="0" t="0" r="0" b="0"/>
          <a:pathLst>
            <a:path>
              <a:moveTo>
                <a:pt x="0" y="235688"/>
              </a:moveTo>
              <a:lnTo>
                <a:pt x="329829" y="235688"/>
              </a:lnTo>
              <a:lnTo>
                <a:pt x="329829" y="0"/>
              </a:lnTo>
              <a:lnTo>
                <a:pt x="65965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677103" y="2938711"/>
        <a:ext cx="35024" cy="35024"/>
      </dsp:txXfrm>
    </dsp:sp>
    <dsp:sp modelId="{D0C81C67-7C6F-47D7-88CB-7BEA0690BB81}">
      <dsp:nvSpPr>
        <dsp:cNvPr id="0" name=""/>
        <dsp:cNvSpPr/>
      </dsp:nvSpPr>
      <dsp:spPr>
        <a:xfrm>
          <a:off x="1364787" y="1236664"/>
          <a:ext cx="659658" cy="1837403"/>
        </a:xfrm>
        <a:custGeom>
          <a:avLst/>
          <a:gdLst/>
          <a:ahLst/>
          <a:cxnLst/>
          <a:rect l="0" t="0" r="0" b="0"/>
          <a:pathLst>
            <a:path>
              <a:moveTo>
                <a:pt x="0" y="1837403"/>
              </a:moveTo>
              <a:lnTo>
                <a:pt x="329829" y="1837403"/>
              </a:lnTo>
              <a:lnTo>
                <a:pt x="329829" y="0"/>
              </a:lnTo>
              <a:lnTo>
                <a:pt x="65965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645810" y="2106560"/>
        <a:ext cx="97611" cy="97611"/>
      </dsp:txXfrm>
    </dsp:sp>
    <dsp:sp modelId="{30A2CDC0-A1CE-480B-BBC7-4C04BB077D0C}">
      <dsp:nvSpPr>
        <dsp:cNvPr id="0" name=""/>
        <dsp:cNvSpPr/>
      </dsp:nvSpPr>
      <dsp:spPr>
        <a:xfrm>
          <a:off x="1364787" y="362506"/>
          <a:ext cx="659394" cy="2711562"/>
        </a:xfrm>
        <a:custGeom>
          <a:avLst/>
          <a:gdLst/>
          <a:ahLst/>
          <a:cxnLst/>
          <a:rect l="0" t="0" r="0" b="0"/>
          <a:pathLst>
            <a:path>
              <a:moveTo>
                <a:pt x="0" y="2711562"/>
              </a:moveTo>
              <a:lnTo>
                <a:pt x="329697" y="2711562"/>
              </a:lnTo>
              <a:lnTo>
                <a:pt x="329697" y="0"/>
              </a:lnTo>
              <a:lnTo>
                <a:pt x="6593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800" kern="1200"/>
        </a:p>
      </dsp:txBody>
      <dsp:txXfrm>
        <a:off x="1624719" y="1648522"/>
        <a:ext cx="139529" cy="139529"/>
      </dsp:txXfrm>
    </dsp:sp>
    <dsp:sp modelId="{CF98C698-F3F2-41DE-94C7-89675AB75CCD}">
      <dsp:nvSpPr>
        <dsp:cNvPr id="0" name=""/>
        <dsp:cNvSpPr/>
      </dsp:nvSpPr>
      <dsp:spPr>
        <a:xfrm rot="16200000">
          <a:off x="-1782995" y="2571481"/>
          <a:ext cx="5290391" cy="1005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ACTIVIDADES MÓDULO 3</a:t>
          </a:r>
        </a:p>
      </dsp:txBody>
      <dsp:txXfrm>
        <a:off x="-1782995" y="2571481"/>
        <a:ext cx="5290391" cy="1005174"/>
      </dsp:txXfrm>
    </dsp:sp>
    <dsp:sp modelId="{7E9F9CA0-5107-4AC8-B2C2-9EB9889AB9B8}">
      <dsp:nvSpPr>
        <dsp:cNvPr id="0" name=""/>
        <dsp:cNvSpPr/>
      </dsp:nvSpPr>
      <dsp:spPr>
        <a:xfrm>
          <a:off x="2024181" y="0"/>
          <a:ext cx="8460096" cy="7250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Videoconferencia</a:t>
          </a:r>
        </a:p>
      </dsp:txBody>
      <dsp:txXfrm>
        <a:off x="2024181" y="0"/>
        <a:ext cx="8460096" cy="725012"/>
      </dsp:txXfrm>
    </dsp:sp>
    <dsp:sp modelId="{ADEF2786-742F-410F-A974-358036423B59}">
      <dsp:nvSpPr>
        <dsp:cNvPr id="0" name=""/>
        <dsp:cNvSpPr/>
      </dsp:nvSpPr>
      <dsp:spPr>
        <a:xfrm>
          <a:off x="2024445" y="947777"/>
          <a:ext cx="8460096" cy="5777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ES" sz="2800" b="0" i="0" kern="1200" dirty="0"/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Saberes previos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CO" sz="2800" kern="1200" dirty="0"/>
        </a:p>
      </dsp:txBody>
      <dsp:txXfrm>
        <a:off x="2024445" y="947777"/>
        <a:ext cx="8460096" cy="577774"/>
      </dsp:txXfrm>
    </dsp:sp>
    <dsp:sp modelId="{E606A559-E559-46BC-B5FD-DD25F28AFAC0}">
      <dsp:nvSpPr>
        <dsp:cNvPr id="0" name=""/>
        <dsp:cNvSpPr/>
      </dsp:nvSpPr>
      <dsp:spPr>
        <a:xfrm>
          <a:off x="2024445" y="1731472"/>
          <a:ext cx="8460096" cy="22138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ES" sz="2800" b="0" i="0" kern="1200" dirty="0"/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Lectura de la lección: Enfoque de atención a la diversidad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Lectura del texto la educación inclusiva una respuesta a la diversidad 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Video Educación inclusiva enfoques, alcance y contenido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ES" sz="2800" b="0" i="0" kern="1200" dirty="0"/>
        </a:p>
      </dsp:txBody>
      <dsp:txXfrm>
        <a:off x="2024445" y="1731472"/>
        <a:ext cx="8460096" cy="2213816"/>
      </dsp:txXfrm>
    </dsp:sp>
    <dsp:sp modelId="{4112A107-BBB7-43EA-AEAF-BD60F573C51A}">
      <dsp:nvSpPr>
        <dsp:cNvPr id="0" name=""/>
        <dsp:cNvSpPr/>
      </dsp:nvSpPr>
      <dsp:spPr>
        <a:xfrm>
          <a:off x="2024181" y="4276664"/>
          <a:ext cx="8553928" cy="18652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/>
            <a:t>Conformación de los grupos de trabajo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/>
            <a:t>Estudio de caso.  Debatiendo sobre inclusión.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800" b="0" i="0" kern="1200" dirty="0"/>
            <a:t>Participación en el foro</a:t>
          </a:r>
          <a:endParaRPr lang="es-CO" sz="2800" kern="1200" dirty="0"/>
        </a:p>
      </dsp:txBody>
      <dsp:txXfrm>
        <a:off x="2024181" y="4276664"/>
        <a:ext cx="8553928" cy="1865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C188-EE21-4EB7-926E-D32FF36FEBB4}">
      <dsp:nvSpPr>
        <dsp:cNvPr id="0" name=""/>
        <dsp:cNvSpPr/>
      </dsp:nvSpPr>
      <dsp:spPr>
        <a:xfrm>
          <a:off x="846985" y="994329"/>
          <a:ext cx="2786615" cy="91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0" kern="1200" dirty="0"/>
            <a:t>Educación</a:t>
          </a:r>
        </a:p>
      </dsp:txBody>
      <dsp:txXfrm>
        <a:off x="846985" y="994329"/>
        <a:ext cx="2786615" cy="918316"/>
      </dsp:txXfrm>
    </dsp:sp>
    <dsp:sp modelId="{F43E1A3A-D0F2-4731-9C49-93863F9C611C}">
      <dsp:nvSpPr>
        <dsp:cNvPr id="0" name=""/>
        <dsp:cNvSpPr/>
      </dsp:nvSpPr>
      <dsp:spPr>
        <a:xfrm>
          <a:off x="625352" y="3056680"/>
          <a:ext cx="3511553" cy="2293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>
              <a:latin typeface="Arial Narrow" panose="020B0606020202030204" pitchFamily="34" charset="0"/>
            </a:rPr>
            <a:t>Evolucionar, desarrollarse, adaptarse, asimilar, recibir, integrarse, apropiarse, crear, construir.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>
              <a:latin typeface="Arial Narrow" panose="020B0606020202030204" pitchFamily="34" charset="0"/>
            </a:rPr>
            <a:t>CRECER</a:t>
          </a:r>
        </a:p>
      </dsp:txBody>
      <dsp:txXfrm>
        <a:off x="625352" y="3056680"/>
        <a:ext cx="3511553" cy="2293361"/>
      </dsp:txXfrm>
    </dsp:sp>
    <dsp:sp modelId="{3BD5B6A0-92A2-4B3B-BC01-285410EE15A3}">
      <dsp:nvSpPr>
        <dsp:cNvPr id="0" name=""/>
        <dsp:cNvSpPr/>
      </dsp:nvSpPr>
      <dsp:spPr>
        <a:xfrm>
          <a:off x="843819" y="715034"/>
          <a:ext cx="221662" cy="2216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36A64-04DC-48EC-887A-E00D7AF87236}">
      <dsp:nvSpPr>
        <dsp:cNvPr id="0" name=""/>
        <dsp:cNvSpPr/>
      </dsp:nvSpPr>
      <dsp:spPr>
        <a:xfrm>
          <a:off x="998983" y="404706"/>
          <a:ext cx="221662" cy="2216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13738-36F5-48D3-B6D5-E78CA0E10B64}">
      <dsp:nvSpPr>
        <dsp:cNvPr id="0" name=""/>
        <dsp:cNvSpPr/>
      </dsp:nvSpPr>
      <dsp:spPr>
        <a:xfrm>
          <a:off x="1371376" y="466772"/>
          <a:ext cx="348326" cy="3483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E08BF-B5D3-483A-80FC-8E507BC37102}">
      <dsp:nvSpPr>
        <dsp:cNvPr id="0" name=""/>
        <dsp:cNvSpPr/>
      </dsp:nvSpPr>
      <dsp:spPr>
        <a:xfrm>
          <a:off x="1681703" y="125411"/>
          <a:ext cx="221662" cy="2216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B74A4-2689-45A1-A412-9F6BC850CFAC}">
      <dsp:nvSpPr>
        <dsp:cNvPr id="0" name=""/>
        <dsp:cNvSpPr/>
      </dsp:nvSpPr>
      <dsp:spPr>
        <a:xfrm>
          <a:off x="2085129" y="1280"/>
          <a:ext cx="221662" cy="22166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D0C9F-CA6F-4E7D-A357-D49BA89C28A5}">
      <dsp:nvSpPr>
        <dsp:cNvPr id="0" name=""/>
        <dsp:cNvSpPr/>
      </dsp:nvSpPr>
      <dsp:spPr>
        <a:xfrm>
          <a:off x="2581654" y="218510"/>
          <a:ext cx="221662" cy="2216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BCCF5-5243-4435-9B8C-9BE63482915F}">
      <dsp:nvSpPr>
        <dsp:cNvPr id="0" name=""/>
        <dsp:cNvSpPr/>
      </dsp:nvSpPr>
      <dsp:spPr>
        <a:xfrm>
          <a:off x="2891981" y="373673"/>
          <a:ext cx="348326" cy="3483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17EC6-EE5F-451F-9DB1-957EB55B3585}">
      <dsp:nvSpPr>
        <dsp:cNvPr id="0" name=""/>
        <dsp:cNvSpPr/>
      </dsp:nvSpPr>
      <dsp:spPr>
        <a:xfrm>
          <a:off x="3326440" y="715034"/>
          <a:ext cx="221662" cy="2216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6C571-F4E2-4886-B080-BCCDE1F0D807}">
      <dsp:nvSpPr>
        <dsp:cNvPr id="0" name=""/>
        <dsp:cNvSpPr/>
      </dsp:nvSpPr>
      <dsp:spPr>
        <a:xfrm>
          <a:off x="3512636" y="1056394"/>
          <a:ext cx="221662" cy="2216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CC2D9-6B78-413B-9904-91FCF72BB1E5}">
      <dsp:nvSpPr>
        <dsp:cNvPr id="0" name=""/>
        <dsp:cNvSpPr/>
      </dsp:nvSpPr>
      <dsp:spPr>
        <a:xfrm>
          <a:off x="1898933" y="404706"/>
          <a:ext cx="569989" cy="56998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DB1D2-8BA7-4CFB-B4D1-EC55FC865679}">
      <dsp:nvSpPr>
        <dsp:cNvPr id="0" name=""/>
        <dsp:cNvSpPr/>
      </dsp:nvSpPr>
      <dsp:spPr>
        <a:xfrm>
          <a:off x="688655" y="1583951"/>
          <a:ext cx="221662" cy="2216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AD3BE-3393-4128-96C4-52BD04EDECF6}">
      <dsp:nvSpPr>
        <dsp:cNvPr id="0" name=""/>
        <dsp:cNvSpPr/>
      </dsp:nvSpPr>
      <dsp:spPr>
        <a:xfrm>
          <a:off x="874852" y="1863246"/>
          <a:ext cx="348326" cy="3483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44CFF-11F8-4574-B2B2-03617F811A6C}">
      <dsp:nvSpPr>
        <dsp:cNvPr id="0" name=""/>
        <dsp:cNvSpPr/>
      </dsp:nvSpPr>
      <dsp:spPr>
        <a:xfrm>
          <a:off x="1351145" y="1895621"/>
          <a:ext cx="506657" cy="5066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9A14B-A92D-4913-93A1-5825F62A5F1E}">
      <dsp:nvSpPr>
        <dsp:cNvPr id="0" name=""/>
        <dsp:cNvSpPr/>
      </dsp:nvSpPr>
      <dsp:spPr>
        <a:xfrm>
          <a:off x="1982149" y="2171146"/>
          <a:ext cx="221662" cy="2216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89F08-5A00-4FF9-98A3-94D36677B50F}">
      <dsp:nvSpPr>
        <dsp:cNvPr id="0" name=""/>
        <dsp:cNvSpPr/>
      </dsp:nvSpPr>
      <dsp:spPr>
        <a:xfrm>
          <a:off x="2108349" y="1789758"/>
          <a:ext cx="348326" cy="34832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4E7DD-B29F-4BF0-8E71-871EA600DF45}">
      <dsp:nvSpPr>
        <dsp:cNvPr id="0" name=""/>
        <dsp:cNvSpPr/>
      </dsp:nvSpPr>
      <dsp:spPr>
        <a:xfrm>
          <a:off x="2360751" y="2338249"/>
          <a:ext cx="221662" cy="2216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16142-E6AA-45F8-97A1-67B16ED8D9EB}">
      <dsp:nvSpPr>
        <dsp:cNvPr id="0" name=""/>
        <dsp:cNvSpPr/>
      </dsp:nvSpPr>
      <dsp:spPr>
        <a:xfrm>
          <a:off x="2676251" y="1895621"/>
          <a:ext cx="506657" cy="5066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0A710-A366-4D06-B9BF-09432304E4D8}">
      <dsp:nvSpPr>
        <dsp:cNvPr id="0" name=""/>
        <dsp:cNvSpPr/>
      </dsp:nvSpPr>
      <dsp:spPr>
        <a:xfrm>
          <a:off x="3388505" y="1925311"/>
          <a:ext cx="348326" cy="3483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A6179-FC75-4EA9-9D37-F45DCC596CD1}">
      <dsp:nvSpPr>
        <dsp:cNvPr id="0" name=""/>
        <dsp:cNvSpPr/>
      </dsp:nvSpPr>
      <dsp:spPr>
        <a:xfrm>
          <a:off x="3996070" y="872341"/>
          <a:ext cx="1022986" cy="1140821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7B511-2179-4BA5-815D-A2A3453A7B8A}">
      <dsp:nvSpPr>
        <dsp:cNvPr id="0" name=""/>
        <dsp:cNvSpPr/>
      </dsp:nvSpPr>
      <dsp:spPr>
        <a:xfrm>
          <a:off x="4833059" y="872341"/>
          <a:ext cx="1022986" cy="1140821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1CF56-CDED-466F-A968-FBC6012BBE01}">
      <dsp:nvSpPr>
        <dsp:cNvPr id="0" name=""/>
        <dsp:cNvSpPr/>
      </dsp:nvSpPr>
      <dsp:spPr>
        <a:xfrm>
          <a:off x="6529898" y="119159"/>
          <a:ext cx="2954233" cy="222505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0" kern="1200" dirty="0"/>
        </a:p>
      </dsp:txBody>
      <dsp:txXfrm>
        <a:off x="6962535" y="445011"/>
        <a:ext cx="2088959" cy="1573350"/>
      </dsp:txXfrm>
    </dsp:sp>
    <dsp:sp modelId="{B4A5E438-8AE5-4B41-A3AD-D8064FF3FB51}">
      <dsp:nvSpPr>
        <dsp:cNvPr id="0" name=""/>
        <dsp:cNvSpPr/>
      </dsp:nvSpPr>
      <dsp:spPr>
        <a:xfrm>
          <a:off x="5715208" y="2234481"/>
          <a:ext cx="4264375" cy="311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>
              <a:latin typeface="Arial Narrow" panose="020B0606020202030204" pitchFamily="34" charset="0"/>
            </a:rPr>
            <a:t>Práctica social continua intencional o no, que lleva implícita una visión del hombre como un todo, para un crecimiento en sentido amplio, que dura toda la vida </a:t>
          </a:r>
        </a:p>
      </dsp:txBody>
      <dsp:txXfrm>
        <a:off x="5715208" y="2234481"/>
        <a:ext cx="4264375" cy="31155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C188-EE21-4EB7-926E-D32FF36FEBB4}">
      <dsp:nvSpPr>
        <dsp:cNvPr id="0" name=""/>
        <dsp:cNvSpPr/>
      </dsp:nvSpPr>
      <dsp:spPr>
        <a:xfrm>
          <a:off x="1178233" y="1378636"/>
          <a:ext cx="2505707" cy="825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000" kern="1200" dirty="0"/>
            <a:t>Educación</a:t>
          </a:r>
        </a:p>
      </dsp:txBody>
      <dsp:txXfrm>
        <a:off x="1178233" y="1378636"/>
        <a:ext cx="2505707" cy="825744"/>
      </dsp:txXfrm>
    </dsp:sp>
    <dsp:sp modelId="{F43E1A3A-D0F2-4731-9C49-93863F9C611C}">
      <dsp:nvSpPr>
        <dsp:cNvPr id="0" name=""/>
        <dsp:cNvSpPr/>
      </dsp:nvSpPr>
      <dsp:spPr>
        <a:xfrm>
          <a:off x="130209" y="2974363"/>
          <a:ext cx="4855032" cy="206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/>
            <a:t>Componente de la práctica social que permite la conservación y reproducción del conocimiento, de la cultura en su sentido amplio y permite la obtención de nuevos niveles de desarrollo</a:t>
          </a:r>
          <a:endParaRPr lang="es-CO" sz="2800" kern="1200" dirty="0"/>
        </a:p>
        <a:p>
          <a:pPr marL="285750" lvl="1" indent="-285750" algn="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/>
            <a:t>Blanco, (2001)</a:t>
          </a:r>
          <a:endParaRPr lang="es-CO" sz="2800" kern="1200" dirty="0"/>
        </a:p>
      </dsp:txBody>
      <dsp:txXfrm>
        <a:off x="130209" y="2974363"/>
        <a:ext cx="4855032" cy="2062176"/>
      </dsp:txXfrm>
    </dsp:sp>
    <dsp:sp modelId="{3BD5B6A0-92A2-4B3B-BC01-285410EE15A3}">
      <dsp:nvSpPr>
        <dsp:cNvPr id="0" name=""/>
        <dsp:cNvSpPr/>
      </dsp:nvSpPr>
      <dsp:spPr>
        <a:xfrm>
          <a:off x="1175386" y="1127496"/>
          <a:ext cx="199317" cy="1993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36A64-04DC-48EC-887A-E00D7AF87236}">
      <dsp:nvSpPr>
        <dsp:cNvPr id="0" name=""/>
        <dsp:cNvSpPr/>
      </dsp:nvSpPr>
      <dsp:spPr>
        <a:xfrm>
          <a:off x="1314908" y="848451"/>
          <a:ext cx="199317" cy="1993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13738-36F5-48D3-B6D5-E78CA0E10B64}">
      <dsp:nvSpPr>
        <dsp:cNvPr id="0" name=""/>
        <dsp:cNvSpPr/>
      </dsp:nvSpPr>
      <dsp:spPr>
        <a:xfrm>
          <a:off x="1649762" y="904260"/>
          <a:ext cx="313213" cy="3132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E08BF-B5D3-483A-80FC-8E507BC37102}">
      <dsp:nvSpPr>
        <dsp:cNvPr id="0" name=""/>
        <dsp:cNvSpPr/>
      </dsp:nvSpPr>
      <dsp:spPr>
        <a:xfrm>
          <a:off x="1928806" y="597311"/>
          <a:ext cx="199317" cy="1993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B74A4-2689-45A1-A412-9F6BC850CFAC}">
      <dsp:nvSpPr>
        <dsp:cNvPr id="0" name=""/>
        <dsp:cNvSpPr/>
      </dsp:nvSpPr>
      <dsp:spPr>
        <a:xfrm>
          <a:off x="2291564" y="485693"/>
          <a:ext cx="199317" cy="19931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D0C9F-CA6F-4E7D-A357-D49BA89C28A5}">
      <dsp:nvSpPr>
        <dsp:cNvPr id="0" name=""/>
        <dsp:cNvSpPr/>
      </dsp:nvSpPr>
      <dsp:spPr>
        <a:xfrm>
          <a:off x="2738036" y="681024"/>
          <a:ext cx="199317" cy="1993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BCCF5-5243-4435-9B8C-9BE63482915F}">
      <dsp:nvSpPr>
        <dsp:cNvPr id="0" name=""/>
        <dsp:cNvSpPr/>
      </dsp:nvSpPr>
      <dsp:spPr>
        <a:xfrm>
          <a:off x="3017080" y="820547"/>
          <a:ext cx="313213" cy="3132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17EC6-EE5F-451F-9DB1-957EB55B3585}">
      <dsp:nvSpPr>
        <dsp:cNvPr id="0" name=""/>
        <dsp:cNvSpPr/>
      </dsp:nvSpPr>
      <dsp:spPr>
        <a:xfrm>
          <a:off x="3407743" y="1127496"/>
          <a:ext cx="199317" cy="19931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6C571-F4E2-4886-B080-BCCDE1F0D807}">
      <dsp:nvSpPr>
        <dsp:cNvPr id="0" name=""/>
        <dsp:cNvSpPr/>
      </dsp:nvSpPr>
      <dsp:spPr>
        <a:xfrm>
          <a:off x="3575170" y="1434445"/>
          <a:ext cx="199317" cy="1993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CC2D9-6B78-413B-9904-91FCF72BB1E5}">
      <dsp:nvSpPr>
        <dsp:cNvPr id="0" name=""/>
        <dsp:cNvSpPr/>
      </dsp:nvSpPr>
      <dsp:spPr>
        <a:xfrm>
          <a:off x="2124138" y="848451"/>
          <a:ext cx="512530" cy="5125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DB1D2-8BA7-4CFB-B4D1-EC55FC865679}">
      <dsp:nvSpPr>
        <dsp:cNvPr id="0" name=""/>
        <dsp:cNvSpPr/>
      </dsp:nvSpPr>
      <dsp:spPr>
        <a:xfrm>
          <a:off x="1035863" y="1908821"/>
          <a:ext cx="199317" cy="1993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AD3BE-3393-4128-96C4-52BD04EDECF6}">
      <dsp:nvSpPr>
        <dsp:cNvPr id="0" name=""/>
        <dsp:cNvSpPr/>
      </dsp:nvSpPr>
      <dsp:spPr>
        <a:xfrm>
          <a:off x="1203290" y="2159961"/>
          <a:ext cx="313213" cy="3132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44CFF-11F8-4574-B2B2-03617F811A6C}">
      <dsp:nvSpPr>
        <dsp:cNvPr id="0" name=""/>
        <dsp:cNvSpPr/>
      </dsp:nvSpPr>
      <dsp:spPr>
        <a:xfrm>
          <a:off x="1631570" y="2189073"/>
          <a:ext cx="455583" cy="4555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9A14B-A92D-4913-93A1-5825F62A5F1E}">
      <dsp:nvSpPr>
        <dsp:cNvPr id="0" name=""/>
        <dsp:cNvSpPr/>
      </dsp:nvSpPr>
      <dsp:spPr>
        <a:xfrm>
          <a:off x="2198965" y="2436823"/>
          <a:ext cx="199317" cy="1993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89F08-5A00-4FF9-98A3-94D36677B50F}">
      <dsp:nvSpPr>
        <dsp:cNvPr id="0" name=""/>
        <dsp:cNvSpPr/>
      </dsp:nvSpPr>
      <dsp:spPr>
        <a:xfrm>
          <a:off x="2312443" y="2093882"/>
          <a:ext cx="313213" cy="31321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4E7DD-B29F-4BF0-8E71-871EA600DF45}">
      <dsp:nvSpPr>
        <dsp:cNvPr id="0" name=""/>
        <dsp:cNvSpPr/>
      </dsp:nvSpPr>
      <dsp:spPr>
        <a:xfrm>
          <a:off x="2539402" y="2587081"/>
          <a:ext cx="199317" cy="1993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16142-E6AA-45F8-97A1-67B16ED8D9EB}">
      <dsp:nvSpPr>
        <dsp:cNvPr id="0" name=""/>
        <dsp:cNvSpPr/>
      </dsp:nvSpPr>
      <dsp:spPr>
        <a:xfrm>
          <a:off x="2823098" y="2189073"/>
          <a:ext cx="455583" cy="4555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0A710-A366-4D06-B9BF-09432304E4D8}">
      <dsp:nvSpPr>
        <dsp:cNvPr id="0" name=""/>
        <dsp:cNvSpPr/>
      </dsp:nvSpPr>
      <dsp:spPr>
        <a:xfrm>
          <a:off x="3463552" y="2215770"/>
          <a:ext cx="313213" cy="3132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A6179-FC75-4EA9-9D37-F45DCC596CD1}">
      <dsp:nvSpPr>
        <dsp:cNvPr id="0" name=""/>
        <dsp:cNvSpPr/>
      </dsp:nvSpPr>
      <dsp:spPr>
        <a:xfrm>
          <a:off x="4858603" y="1268946"/>
          <a:ext cx="919863" cy="1025819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7B511-2179-4BA5-815D-A2A3453A7B8A}">
      <dsp:nvSpPr>
        <dsp:cNvPr id="0" name=""/>
        <dsp:cNvSpPr/>
      </dsp:nvSpPr>
      <dsp:spPr>
        <a:xfrm>
          <a:off x="5611218" y="1268946"/>
          <a:ext cx="919863" cy="102581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1CF56-CDED-466F-A968-FBC6012BBE01}">
      <dsp:nvSpPr>
        <dsp:cNvPr id="0" name=""/>
        <dsp:cNvSpPr/>
      </dsp:nvSpPr>
      <dsp:spPr>
        <a:xfrm>
          <a:off x="7632855" y="986100"/>
          <a:ext cx="1543139" cy="1162248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Educación </a:t>
          </a:r>
        </a:p>
      </dsp:txBody>
      <dsp:txXfrm>
        <a:off x="7858842" y="1156307"/>
        <a:ext cx="1091165" cy="821834"/>
      </dsp:txXfrm>
    </dsp:sp>
    <dsp:sp modelId="{B4A5E438-8AE5-4B41-A3AD-D8064FF3FB51}">
      <dsp:nvSpPr>
        <dsp:cNvPr id="0" name=""/>
        <dsp:cNvSpPr/>
      </dsp:nvSpPr>
      <dsp:spPr>
        <a:xfrm>
          <a:off x="6404441" y="2358206"/>
          <a:ext cx="3834499" cy="404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La posibilidad del progreso económico y la transformación social están determinadas por esa capacidad de transmitir la experiencia y, a la vez, asimilarla y enriquecerla. </a:t>
          </a:r>
          <a:endParaRPr lang="es-CO" sz="2800" kern="1200" dirty="0"/>
        </a:p>
      </dsp:txBody>
      <dsp:txXfrm>
        <a:off x="6404441" y="2358206"/>
        <a:ext cx="3834499" cy="40417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73DB6-B36C-4F44-9E6F-C73D6756D8E9}">
      <dsp:nvSpPr>
        <dsp:cNvPr id="0" name=""/>
        <dsp:cNvSpPr/>
      </dsp:nvSpPr>
      <dsp:spPr>
        <a:xfrm>
          <a:off x="921465" y="1442831"/>
          <a:ext cx="2712675" cy="893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800" kern="1200" dirty="0"/>
            <a:t>Pedagogía</a:t>
          </a:r>
        </a:p>
      </dsp:txBody>
      <dsp:txXfrm>
        <a:off x="921465" y="1442831"/>
        <a:ext cx="2712675" cy="893950"/>
      </dsp:txXfrm>
    </dsp:sp>
    <dsp:sp modelId="{9AADCD23-ED69-4876-ACA4-1A2EF8CCFF1F}">
      <dsp:nvSpPr>
        <dsp:cNvPr id="0" name=""/>
        <dsp:cNvSpPr/>
      </dsp:nvSpPr>
      <dsp:spPr>
        <a:xfrm>
          <a:off x="47766" y="3159707"/>
          <a:ext cx="4549971" cy="2963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>
              <a:latin typeface="Arial Narrow" panose="020B0606020202030204" pitchFamily="34" charset="0"/>
            </a:rPr>
            <a:t>Reflexión sobre  “ el cómo", “el porqué", “hacia dónde” se orienta la acción educativa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>
              <a:latin typeface="Arial Narrow" panose="020B0606020202030204" pitchFamily="34" charset="0"/>
            </a:rPr>
            <a:t>Busca dar respuesta a la concepción del ser humano que se quiere formar, como ser que crece en sociedad </a:t>
          </a:r>
        </a:p>
      </dsp:txBody>
      <dsp:txXfrm>
        <a:off x="47766" y="3159707"/>
        <a:ext cx="4549971" cy="2963404"/>
      </dsp:txXfrm>
    </dsp:sp>
    <dsp:sp modelId="{31CAD9BE-D78C-4D5D-A1CB-128F8833A649}">
      <dsp:nvSpPr>
        <dsp:cNvPr id="0" name=""/>
        <dsp:cNvSpPr/>
      </dsp:nvSpPr>
      <dsp:spPr>
        <a:xfrm>
          <a:off x="918382" y="1170947"/>
          <a:ext cx="215781" cy="2157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269A0-0DA7-4AE8-8626-C70A293C2EA0}">
      <dsp:nvSpPr>
        <dsp:cNvPr id="0" name=""/>
        <dsp:cNvSpPr/>
      </dsp:nvSpPr>
      <dsp:spPr>
        <a:xfrm>
          <a:off x="1069429" y="868853"/>
          <a:ext cx="215781" cy="2157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C6A3D-2F90-49AF-9628-DBD9294FC376}">
      <dsp:nvSpPr>
        <dsp:cNvPr id="0" name=""/>
        <dsp:cNvSpPr/>
      </dsp:nvSpPr>
      <dsp:spPr>
        <a:xfrm>
          <a:off x="1431941" y="929272"/>
          <a:ext cx="339084" cy="3390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80D25-228D-472B-8659-F4661DBE4039}">
      <dsp:nvSpPr>
        <dsp:cNvPr id="0" name=""/>
        <dsp:cNvSpPr/>
      </dsp:nvSpPr>
      <dsp:spPr>
        <a:xfrm>
          <a:off x="1734035" y="596969"/>
          <a:ext cx="215781" cy="2157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4E9D7-D43E-4E7C-9F2D-6A749932FB2A}">
      <dsp:nvSpPr>
        <dsp:cNvPr id="0" name=""/>
        <dsp:cNvSpPr/>
      </dsp:nvSpPr>
      <dsp:spPr>
        <a:xfrm>
          <a:off x="2126756" y="476132"/>
          <a:ext cx="215781" cy="21578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D225E-CE10-47CB-940F-5587FE01C8F1}">
      <dsp:nvSpPr>
        <dsp:cNvPr id="0" name=""/>
        <dsp:cNvSpPr/>
      </dsp:nvSpPr>
      <dsp:spPr>
        <a:xfrm>
          <a:off x="2610106" y="687597"/>
          <a:ext cx="215781" cy="2157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649E9-05ED-4041-8A0E-957B9B9D3097}">
      <dsp:nvSpPr>
        <dsp:cNvPr id="0" name=""/>
        <dsp:cNvSpPr/>
      </dsp:nvSpPr>
      <dsp:spPr>
        <a:xfrm>
          <a:off x="2912199" y="838644"/>
          <a:ext cx="339084" cy="3390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9128A-FAA6-404F-843E-24C17044D7E0}">
      <dsp:nvSpPr>
        <dsp:cNvPr id="0" name=""/>
        <dsp:cNvSpPr/>
      </dsp:nvSpPr>
      <dsp:spPr>
        <a:xfrm>
          <a:off x="3335130" y="1170947"/>
          <a:ext cx="215781" cy="2157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B2059-9923-490E-B278-DED14D22A224}">
      <dsp:nvSpPr>
        <dsp:cNvPr id="0" name=""/>
        <dsp:cNvSpPr/>
      </dsp:nvSpPr>
      <dsp:spPr>
        <a:xfrm>
          <a:off x="3516386" y="1503250"/>
          <a:ext cx="215781" cy="2157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24E7B-13A7-4FF1-913B-A161CC574C49}">
      <dsp:nvSpPr>
        <dsp:cNvPr id="0" name=""/>
        <dsp:cNvSpPr/>
      </dsp:nvSpPr>
      <dsp:spPr>
        <a:xfrm>
          <a:off x="1945500" y="868853"/>
          <a:ext cx="554865" cy="55486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A598D-5E77-4C24-801E-736D4E45A2C3}">
      <dsp:nvSpPr>
        <dsp:cNvPr id="0" name=""/>
        <dsp:cNvSpPr/>
      </dsp:nvSpPr>
      <dsp:spPr>
        <a:xfrm>
          <a:off x="767335" y="2016808"/>
          <a:ext cx="215781" cy="2157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8727F-DBE1-4850-A5EE-02B61C0D1022}">
      <dsp:nvSpPr>
        <dsp:cNvPr id="0" name=""/>
        <dsp:cNvSpPr/>
      </dsp:nvSpPr>
      <dsp:spPr>
        <a:xfrm>
          <a:off x="948592" y="2288693"/>
          <a:ext cx="339084" cy="3390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8FE90-ED95-483C-8D10-6741060BBEE4}">
      <dsp:nvSpPr>
        <dsp:cNvPr id="0" name=""/>
        <dsp:cNvSpPr/>
      </dsp:nvSpPr>
      <dsp:spPr>
        <a:xfrm>
          <a:off x="1401732" y="2530367"/>
          <a:ext cx="493213" cy="4932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9E939-F86F-4F55-898E-E468B20BAB3F}">
      <dsp:nvSpPr>
        <dsp:cNvPr id="0" name=""/>
        <dsp:cNvSpPr/>
      </dsp:nvSpPr>
      <dsp:spPr>
        <a:xfrm>
          <a:off x="2036128" y="2923089"/>
          <a:ext cx="215781" cy="2157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DD939-11BB-4CD4-ADFA-869CF5C13804}">
      <dsp:nvSpPr>
        <dsp:cNvPr id="0" name=""/>
        <dsp:cNvSpPr/>
      </dsp:nvSpPr>
      <dsp:spPr>
        <a:xfrm>
          <a:off x="2156965" y="2530367"/>
          <a:ext cx="339084" cy="33908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F2737-A74E-4FC6-98D3-53A4798E5305}">
      <dsp:nvSpPr>
        <dsp:cNvPr id="0" name=""/>
        <dsp:cNvSpPr/>
      </dsp:nvSpPr>
      <dsp:spPr>
        <a:xfrm>
          <a:off x="2459059" y="2953298"/>
          <a:ext cx="215781" cy="2157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2385E-C8A9-40FC-878F-1BBA351AF9C1}">
      <dsp:nvSpPr>
        <dsp:cNvPr id="0" name=""/>
        <dsp:cNvSpPr/>
      </dsp:nvSpPr>
      <dsp:spPr>
        <a:xfrm>
          <a:off x="2730943" y="2469949"/>
          <a:ext cx="493213" cy="4932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A32AC-8B76-4D0C-ADDC-D2313C87665E}">
      <dsp:nvSpPr>
        <dsp:cNvPr id="0" name=""/>
        <dsp:cNvSpPr/>
      </dsp:nvSpPr>
      <dsp:spPr>
        <a:xfrm>
          <a:off x="3395549" y="2349111"/>
          <a:ext cx="339084" cy="3390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2155E-E578-4FFF-B804-48FD08EE3362}">
      <dsp:nvSpPr>
        <dsp:cNvPr id="0" name=""/>
        <dsp:cNvSpPr/>
      </dsp:nvSpPr>
      <dsp:spPr>
        <a:xfrm>
          <a:off x="4552788" y="1338111"/>
          <a:ext cx="995842" cy="1082489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9F8A7-9021-4521-9EF4-848D701C778C}">
      <dsp:nvSpPr>
        <dsp:cNvPr id="0" name=""/>
        <dsp:cNvSpPr/>
      </dsp:nvSpPr>
      <dsp:spPr>
        <a:xfrm>
          <a:off x="5367569" y="1338111"/>
          <a:ext cx="995842" cy="108248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96AED-23A7-44E2-90B2-53B9953DD06D}">
      <dsp:nvSpPr>
        <dsp:cNvPr id="0" name=""/>
        <dsp:cNvSpPr/>
      </dsp:nvSpPr>
      <dsp:spPr>
        <a:xfrm>
          <a:off x="7365279" y="793896"/>
          <a:ext cx="2308544" cy="23085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4600" kern="1200"/>
        </a:p>
      </dsp:txBody>
      <dsp:txXfrm>
        <a:off x="7703357" y="1131974"/>
        <a:ext cx="1632388" cy="1632388"/>
      </dsp:txXfrm>
    </dsp:sp>
    <dsp:sp modelId="{8E9E5C43-1FF5-4E50-B50A-4FFE7AA6048F}">
      <dsp:nvSpPr>
        <dsp:cNvPr id="0" name=""/>
        <dsp:cNvSpPr/>
      </dsp:nvSpPr>
      <dsp:spPr>
        <a:xfrm>
          <a:off x="5970362" y="3574779"/>
          <a:ext cx="4312280" cy="2548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>
              <a:latin typeface="Arial Narrow" panose="020B0606020202030204" pitchFamily="34" charset="0"/>
            </a:rPr>
            <a:t>Sistematización y delimitación del saber social, de sus métodos,  procedimientos, objetivos, roles de sus actores…para orientar las prácticas educativas</a:t>
          </a:r>
        </a:p>
      </dsp:txBody>
      <dsp:txXfrm>
        <a:off x="5970362" y="3574779"/>
        <a:ext cx="4312280" cy="25483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B0946-DA44-4942-BC1C-96C2659884D8}">
      <dsp:nvSpPr>
        <dsp:cNvPr id="0" name=""/>
        <dsp:cNvSpPr/>
      </dsp:nvSpPr>
      <dsp:spPr>
        <a:xfrm>
          <a:off x="0" y="2723"/>
          <a:ext cx="7472180" cy="19809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b="0" kern="1200" noProof="0" dirty="0"/>
            <a:t>Crea una coherencia entre la identidad de la persona, los saberes, la  cultura, la sociedad en relación con la actividad que las produce (la enseñanza, el saber y el alumno).  </a:t>
          </a:r>
        </a:p>
      </dsp:txBody>
      <dsp:txXfrm>
        <a:off x="96702" y="99425"/>
        <a:ext cx="7278776" cy="1787552"/>
      </dsp:txXfrm>
    </dsp:sp>
    <dsp:sp modelId="{BD14F9C8-C859-447E-9D40-7D64C2D65381}">
      <dsp:nvSpPr>
        <dsp:cNvPr id="0" name=""/>
        <dsp:cNvSpPr/>
      </dsp:nvSpPr>
      <dsp:spPr>
        <a:xfrm>
          <a:off x="0" y="1997854"/>
          <a:ext cx="7472180" cy="19809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b="0" kern="1200" noProof="0" dirty="0"/>
            <a:t>Construye modelos de enseñanza y de aprendizaje aclarando los grande principios fundadores, sus fines, valores, teorías.</a:t>
          </a:r>
        </a:p>
      </dsp:txBody>
      <dsp:txXfrm>
        <a:off x="96702" y="2094556"/>
        <a:ext cx="7278776" cy="1787552"/>
      </dsp:txXfrm>
    </dsp:sp>
    <dsp:sp modelId="{CCD22A4C-5BBB-42F6-8AE4-712C1AB6FAE3}">
      <dsp:nvSpPr>
        <dsp:cNvPr id="0" name=""/>
        <dsp:cNvSpPr/>
      </dsp:nvSpPr>
      <dsp:spPr>
        <a:xfrm>
          <a:off x="0" y="3992985"/>
          <a:ext cx="7472180" cy="19809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b="0" kern="1200" noProof="0"/>
            <a:t>Manera de aproximarse a los hechos de enseñanza y aprendizaje que no toma en cuenta los contenidos disciplinares específicos, ya que es transversal     </a:t>
          </a:r>
          <a:endParaRPr lang="es-CO" sz="2800" b="0" kern="1200" noProof="0" dirty="0"/>
        </a:p>
      </dsp:txBody>
      <dsp:txXfrm>
        <a:off x="96702" y="4089687"/>
        <a:ext cx="7278776" cy="1787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D9A50-305A-4BBB-942B-9D4F77D43CE0}" type="datetimeFigureOut">
              <a:rPr lang="es-CO" smtClean="0"/>
              <a:t>27/01/2024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5DF1A-B1D2-401D-88FD-E54DE0D2695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840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26149-8872-47A8-BCD5-AC690E27592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7046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26149-8872-47A8-BCD5-AC690E275923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350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25660-A438-5A47-95C7-700349FE8E3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54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0643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112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951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6525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688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3065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492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4690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5912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8001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349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110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hyperlink" Target="https://jamboard.google.com/d/1sMAaEVQVbvOCdkfnEZJeZee6RVm3wwi8a59sNScmIEc/edit?usp=sharin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9.xml"/><Relationship Id="rId11" Type="http://schemas.microsoft.com/office/2007/relationships/hdphoto" Target="../media/hdphoto4.wdp"/><Relationship Id="rId5" Type="http://schemas.openxmlformats.org/officeDocument/2006/relationships/diagramLayout" Target="../diagrams/layout9.xml"/><Relationship Id="rId10" Type="http://schemas.openxmlformats.org/officeDocument/2006/relationships/image" Target="../media/image60.png"/><Relationship Id="rId4" Type="http://schemas.openxmlformats.org/officeDocument/2006/relationships/diagramData" Target="../diagrams/data9.xml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63.gif"/><Relationship Id="rId4" Type="http://schemas.openxmlformats.org/officeDocument/2006/relationships/image" Target="../media/image62.jpeg"/><Relationship Id="rId9" Type="http://schemas.microsoft.com/office/2007/relationships/diagramDrawing" Target="../diagrams/drawing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857633" y="2261285"/>
            <a:ext cx="8213124" cy="2471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5400" b="1" dirty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MAESTRÍA EN EDUCACIÓN</a:t>
            </a:r>
          </a:p>
          <a:p>
            <a:pPr algn="ctr"/>
            <a:endParaRPr lang="es-ES_tradnl" sz="5400" b="1" dirty="0">
              <a:solidFill>
                <a:srgbClr val="049E79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ES_tradnl" sz="5400" b="1" dirty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Metodología Virtual</a:t>
            </a:r>
          </a:p>
          <a:p>
            <a:pPr algn="ctr"/>
            <a:endParaRPr lang="es-ES_tradnl" sz="5400" b="1" dirty="0">
              <a:solidFill>
                <a:srgbClr val="049E79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ES_tradnl" sz="5400" b="1" dirty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Seminario: Educación y pedagogías contemporáneas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234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EB70FB-7AC0-447D-B540-67A0AA6B8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51584" y="404664"/>
            <a:ext cx="779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es-CO" sz="3600" b="1">
                <a:latin typeface="Arial Narrow" pitchFamily="34" charset="0"/>
              </a:rPr>
              <a:t>¿Por qué enseñar de forma diferente hoy?</a:t>
            </a:r>
            <a:endParaRPr lang="es-CO" altLang="es-CO" sz="3600" b="1" dirty="0">
              <a:latin typeface="Arial Narrow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D39741-8DCB-44F7-B185-8FB05A60F8E2}"/>
              </a:ext>
            </a:extLst>
          </p:cNvPr>
          <p:cNvSpPr txBox="1"/>
          <p:nvPr/>
        </p:nvSpPr>
        <p:spPr>
          <a:xfrm>
            <a:off x="2855640" y="1916832"/>
            <a:ext cx="6120680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Cambios en los hábitos y actitudes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C7311B-7DB5-4B99-957D-F7D899B27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00" t="34110" r="17714" b="5268"/>
          <a:stretch/>
        </p:blipFill>
        <p:spPr>
          <a:xfrm>
            <a:off x="7824192" y="3645024"/>
            <a:ext cx="3990894" cy="24044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26" name="Picture 2" descr="La Evolución del Hombre - Areaciencias">
            <a:extLst>
              <a:ext uri="{FF2B5EF4-FFF2-40B4-BE49-F238E27FC236}">
                <a16:creationId xmlns:a16="http://schemas.microsoft.com/office/drawing/2014/main" id="{D7B84C02-B3AD-44A0-9B75-D8364E1C6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1"/>
          <a:stretch/>
        </p:blipFill>
        <p:spPr bwMode="auto">
          <a:xfrm>
            <a:off x="331749" y="2924944"/>
            <a:ext cx="7309796" cy="26482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99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C19FBB-98B4-4E32-811D-02F6810E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C0CAC8-F16C-4AB7-8B85-9EEA1C70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980729"/>
            <a:ext cx="10153128" cy="93610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s-CO" sz="3200" b="1" dirty="0"/>
              <a:t>Cambios de intereses generacionales </a:t>
            </a:r>
            <a:br>
              <a:rPr lang="es-CO" sz="3200" b="1" dirty="0"/>
            </a:br>
            <a:r>
              <a:rPr lang="es-CO" sz="3200" b="1" dirty="0"/>
              <a:t>Lecturas diferentes del mundo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495600" y="166893"/>
            <a:ext cx="779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  <p:pic>
        <p:nvPicPr>
          <p:cNvPr id="2050" name="Picture 2" descr="Conoces la Carta de Belgrado y su importancia para el cuidado del medio  ambiente? | Difusión con causa">
            <a:extLst>
              <a:ext uri="{FF2B5EF4-FFF2-40B4-BE49-F238E27FC236}">
                <a16:creationId xmlns:a16="http://schemas.microsoft.com/office/drawing/2014/main" id="{9A4ADCAA-B801-4A71-9719-A13C705B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688" y="2142451"/>
            <a:ext cx="3534994" cy="198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F8C2F3-6ED0-4425-8904-830D268B6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49"/>
          <a:stretch/>
        </p:blipFill>
        <p:spPr>
          <a:xfrm>
            <a:off x="0" y="2532127"/>
            <a:ext cx="4000475" cy="27650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9266050-47C6-4C2B-92C0-308DA4CAF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41" r="11171"/>
          <a:stretch/>
        </p:blipFill>
        <p:spPr>
          <a:xfrm>
            <a:off x="8321244" y="4326281"/>
            <a:ext cx="3136410" cy="21073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7FE72C-EBD0-42D9-A8C3-AD8E68820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100" y="4508146"/>
            <a:ext cx="2981799" cy="1677262"/>
          </a:xfrm>
          <a:prstGeom prst="rect">
            <a:avLst/>
          </a:prstGeom>
        </p:spPr>
      </p:pic>
      <p:pic>
        <p:nvPicPr>
          <p:cNvPr id="3074" name="Picture 2" descr="Una generación digital pero con carencias tecnológicas - Magisnet">
            <a:extLst>
              <a:ext uri="{FF2B5EF4-FFF2-40B4-BE49-F238E27FC236}">
                <a16:creationId xmlns:a16="http://schemas.microsoft.com/office/drawing/2014/main" id="{ADAEDEFC-2363-4EB5-9771-BE10C88B3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01" y="2204866"/>
            <a:ext cx="3681198" cy="186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6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629CD27-6506-4706-84E5-131CBE9A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5A32B4B-6EC7-429A-AD23-0DBE15B11E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65" t="26098" r="18030" b="15226"/>
          <a:stretch/>
        </p:blipFill>
        <p:spPr>
          <a:xfrm>
            <a:off x="6600056" y="2877172"/>
            <a:ext cx="4418711" cy="322176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A72BFC5-0C9D-4A57-BB78-3E226A72C640}"/>
              </a:ext>
            </a:extLst>
          </p:cNvPr>
          <p:cNvSpPr txBox="1"/>
          <p:nvPr/>
        </p:nvSpPr>
        <p:spPr>
          <a:xfrm>
            <a:off x="5863446" y="1556792"/>
            <a:ext cx="5375132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Contextos influenciables, sociedad del consumo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964193" y="692696"/>
            <a:ext cx="779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FE2ABE-E174-4F46-B7F5-6BB9D1014F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76" t="22725" r="17925" b="11811"/>
          <a:stretch/>
        </p:blipFill>
        <p:spPr>
          <a:xfrm>
            <a:off x="895919" y="2685394"/>
            <a:ext cx="4882280" cy="32217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E3C8F9-470E-4991-B974-5EBAAEF21837}"/>
              </a:ext>
            </a:extLst>
          </p:cNvPr>
          <p:cNvSpPr txBox="1"/>
          <p:nvPr/>
        </p:nvSpPr>
        <p:spPr>
          <a:xfrm>
            <a:off x="1127448" y="1558736"/>
            <a:ext cx="4680520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Modelos sociales complejos</a:t>
            </a:r>
          </a:p>
        </p:txBody>
      </p:sp>
    </p:spTree>
    <p:extLst>
      <p:ext uri="{BB962C8B-B14F-4D97-AF65-F5344CB8AC3E}">
        <p14:creationId xmlns:p14="http://schemas.microsoft.com/office/powerpoint/2010/main" val="2617983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1BE170-652B-4CD2-8519-26454F65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23973" y="546647"/>
            <a:ext cx="32384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E3C8F9-470E-4991-B974-5EBAAEF21837}"/>
              </a:ext>
            </a:extLst>
          </p:cNvPr>
          <p:cNvSpPr txBox="1"/>
          <p:nvPr/>
        </p:nvSpPr>
        <p:spPr>
          <a:xfrm>
            <a:off x="623393" y="3355251"/>
            <a:ext cx="3086759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Identidades asignadas culturalmente</a:t>
            </a:r>
          </a:p>
        </p:txBody>
      </p:sp>
      <p:pic>
        <p:nvPicPr>
          <p:cNvPr id="1026" name="Picture 2" descr="TAN PRONTO COMO NACE SE LE ASIGNA UN NOMBRE UNA RELIGIÓN UNA NACIONALIDAD  UN EQUIPO DE FUTBOL Y UNA RAZA PASARÁ EL RESTO DE SU VIDA DEFENDIENDO UNA  IDENTIDAD FICTICIA Auch Duele">
            <a:extLst>
              <a:ext uri="{FF2B5EF4-FFF2-40B4-BE49-F238E27FC236}">
                <a16:creationId xmlns:a16="http://schemas.microsoft.com/office/drawing/2014/main" id="{E335A5CF-2CE7-413C-B1F6-64AC8D3FA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88"/>
          <a:stretch/>
        </p:blipFill>
        <p:spPr bwMode="auto">
          <a:xfrm>
            <a:off x="4921698" y="753638"/>
            <a:ext cx="6615805" cy="503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331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D705C9E-D872-4241-B327-D42F4248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194" name="Picture 2" descr="Colombia: Los colaboradores de la Universidad EAN tienen su propia escuela  de tecnología – Observatorio de Noticias de la Red Universidad-Empresa ALCU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439" y="2286799"/>
            <a:ext cx="3283546" cy="182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306E66B-5453-40EB-BC08-CF52EEDC032E}"/>
              </a:ext>
            </a:extLst>
          </p:cNvPr>
          <p:cNvSpPr txBox="1"/>
          <p:nvPr/>
        </p:nvSpPr>
        <p:spPr>
          <a:xfrm>
            <a:off x="534161" y="1196752"/>
            <a:ext cx="3456384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Lo tradicional vs </a:t>
            </a:r>
          </a:p>
          <a:p>
            <a:pPr algn="ctr"/>
            <a:r>
              <a:rPr lang="es-CO" sz="2800" b="1" dirty="0"/>
              <a:t>Lo nuevo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964191" y="178075"/>
            <a:ext cx="779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BF02F3-6905-4255-8DCC-B904AC058E02}"/>
              </a:ext>
            </a:extLst>
          </p:cNvPr>
          <p:cNvSpPr txBox="1"/>
          <p:nvPr/>
        </p:nvSpPr>
        <p:spPr>
          <a:xfrm>
            <a:off x="4007768" y="1200748"/>
            <a:ext cx="3456384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Cambios vertiginosos</a:t>
            </a:r>
          </a:p>
          <a:p>
            <a:pPr algn="ctr"/>
            <a:r>
              <a:rPr lang="es-CO" sz="2800" b="1" dirty="0"/>
              <a:t>Inmediatez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2A7E405-67D9-40C5-A3D3-92F5FE437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39" t="29977" r="25025" b="18155"/>
          <a:stretch/>
        </p:blipFill>
        <p:spPr>
          <a:xfrm>
            <a:off x="337761" y="2297751"/>
            <a:ext cx="3652784" cy="267852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A6835B5-5A2D-4D8D-9F93-BDA756B6C997}"/>
              </a:ext>
            </a:extLst>
          </p:cNvPr>
          <p:cNvSpPr txBox="1"/>
          <p:nvPr/>
        </p:nvSpPr>
        <p:spPr>
          <a:xfrm>
            <a:off x="7495084" y="1232277"/>
            <a:ext cx="4433564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2800" b="1" dirty="0"/>
              <a:t>Aprendizaje más interactivo, menos receptivo</a:t>
            </a:r>
            <a:endParaRPr lang="es-CO" sz="28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C9118A8-9333-422C-9799-5F1FDE6C0D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0" r="-3160"/>
          <a:stretch/>
        </p:blipFill>
        <p:spPr>
          <a:xfrm>
            <a:off x="7968208" y="2266278"/>
            <a:ext cx="3283546" cy="1846994"/>
          </a:xfrm>
          <a:prstGeom prst="rect">
            <a:avLst/>
          </a:prstGeom>
        </p:spPr>
      </p:pic>
      <p:pic>
        <p:nvPicPr>
          <p:cNvPr id="2052" name="Picture 4" descr="La inmediatez de los tiempos actuales – Revista Literaria Monolito">
            <a:extLst>
              <a:ext uri="{FF2B5EF4-FFF2-40B4-BE49-F238E27FC236}">
                <a16:creationId xmlns:a16="http://schemas.microsoft.com/office/drawing/2014/main" id="{B474E096-F431-45BE-904D-136D7145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706" y="4286258"/>
            <a:ext cx="3135013" cy="212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2643BD3-D4EB-476C-B8F5-D661B9726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3921" y="4222933"/>
            <a:ext cx="3092120" cy="2319090"/>
          </a:xfrm>
          <a:prstGeom prst="rect">
            <a:avLst/>
          </a:prstGeom>
        </p:spPr>
      </p:pic>
      <p:pic>
        <p:nvPicPr>
          <p:cNvPr id="2054" name="Picture 6" descr="Trucos para organizar el Día de las Ciencias en tu escuela – Elesapiens'  Blog">
            <a:extLst>
              <a:ext uri="{FF2B5EF4-FFF2-40B4-BE49-F238E27FC236}">
                <a16:creationId xmlns:a16="http://schemas.microsoft.com/office/drawing/2014/main" id="{8ED53745-2CAB-4E21-81F6-1BB89A8F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23167"/>
            <a:ext cx="2051349" cy="123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22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D33ABF-9030-4BD6-AF5B-D731F76A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5C290D7-3C4E-4F74-BF54-8E487F62C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5" t="31253" r="20084" b="9041"/>
          <a:stretch/>
        </p:blipFill>
        <p:spPr>
          <a:xfrm>
            <a:off x="4295800" y="2425942"/>
            <a:ext cx="3744416" cy="358559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98137" y="0"/>
            <a:ext cx="779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4075B64-CD1F-4C9C-BBCA-94A9A3D0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6211669"/>
            <a:ext cx="9937104" cy="64633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rgbClr val="CC0066"/>
                </a:solidFill>
              </a:rPr>
              <a:t>Las nuevas dinámicas de la vida…</a:t>
            </a:r>
          </a:p>
        </p:txBody>
      </p:sp>
      <p:pic>
        <p:nvPicPr>
          <p:cNvPr id="6" name="3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7294"/>
          <a:stretch/>
        </p:blipFill>
        <p:spPr>
          <a:xfrm>
            <a:off x="140441" y="846468"/>
            <a:ext cx="4758967" cy="3523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D149BB-A406-4CB9-B3A8-311D82476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224" y="764704"/>
            <a:ext cx="3939335" cy="22158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AC3CC64-D391-43AC-890A-6F6DAF1887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12" r="42913" b="17139"/>
          <a:stretch/>
        </p:blipFill>
        <p:spPr>
          <a:xfrm>
            <a:off x="9069609" y="3307867"/>
            <a:ext cx="2426991" cy="258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4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45CD6B-D669-4FD6-ADA9-8621FB30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64191" y="178075"/>
            <a:ext cx="779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2B5F374-F143-49C5-BB67-0EBC9A4C75B1}"/>
              </a:ext>
            </a:extLst>
          </p:cNvPr>
          <p:cNvSpPr txBox="1"/>
          <p:nvPr/>
        </p:nvSpPr>
        <p:spPr>
          <a:xfrm>
            <a:off x="5735960" y="1321692"/>
            <a:ext cx="6192688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La escuela no es la única poseedora del saber</a:t>
            </a:r>
          </a:p>
        </p:txBody>
      </p:sp>
      <p:pic>
        <p:nvPicPr>
          <p:cNvPr id="9" name="Picture 2" descr="Las TIC en el aula">
            <a:extLst>
              <a:ext uri="{FF2B5EF4-FFF2-40B4-BE49-F238E27FC236}">
                <a16:creationId xmlns:a16="http://schemas.microsoft.com/office/drawing/2014/main" id="{F000D2A7-B569-4B5E-A5DC-32F6074A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014" y="2896196"/>
            <a:ext cx="3528392" cy="336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C614FE7-06F5-42B9-BC71-3F8667BFE428}"/>
              </a:ext>
            </a:extLst>
          </p:cNvPr>
          <p:cNvSpPr txBox="1"/>
          <p:nvPr/>
        </p:nvSpPr>
        <p:spPr>
          <a:xfrm>
            <a:off x="1199456" y="1340768"/>
            <a:ext cx="4392488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Ciudadanos del mundo</a:t>
            </a:r>
          </a:p>
          <a:p>
            <a:pPr algn="ctr"/>
            <a:r>
              <a:rPr lang="es-CO" sz="3200" b="1" dirty="0"/>
              <a:t>Globalización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131EAAA-67C2-4CD8-9F4F-AC9E67E1E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04" y="2780928"/>
            <a:ext cx="4158741" cy="3122315"/>
          </a:xfrm>
          <a:prstGeom prst="rect">
            <a:avLst/>
          </a:prstGeom>
        </p:spPr>
      </p:pic>
      <p:pic>
        <p:nvPicPr>
          <p:cNvPr id="4098" name="Picture 2" descr="Quiénes son y qué quieren los Centennials, la Generación Z - Revista  Estrategia &amp; Negocios">
            <a:extLst>
              <a:ext uri="{FF2B5EF4-FFF2-40B4-BE49-F238E27FC236}">
                <a16:creationId xmlns:a16="http://schemas.microsoft.com/office/drawing/2014/main" id="{64FD53D1-3F1E-4ADD-8352-D7B3C504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876" y="2882112"/>
            <a:ext cx="2557576" cy="191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40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4A49007-3E34-47DE-B699-60CEF52B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306E66B-5453-40EB-BC08-CF52EEDC032E}"/>
              </a:ext>
            </a:extLst>
          </p:cNvPr>
          <p:cNvSpPr txBox="1"/>
          <p:nvPr/>
        </p:nvSpPr>
        <p:spPr>
          <a:xfrm>
            <a:off x="6456040" y="392594"/>
            <a:ext cx="5530338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Quienes eran invisibles, hoy son visibles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05622" y="140439"/>
            <a:ext cx="5953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  <p:pic>
        <p:nvPicPr>
          <p:cNvPr id="5122" name="Picture 2" descr="Cristianos Gays » STES">
            <a:extLst>
              <a:ext uri="{FF2B5EF4-FFF2-40B4-BE49-F238E27FC236}">
                <a16:creationId xmlns:a16="http://schemas.microsoft.com/office/drawing/2014/main" id="{F4F1400B-8147-44C5-AACC-4526AD9D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3" y="1628800"/>
            <a:ext cx="5238918" cy="335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06FA3EF-C257-4E1F-9639-97DF99355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599213"/>
            <a:ext cx="302433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RIBUS URBANAS MÁS POPULARES QUE DEBES CONOCER">
            <a:extLst>
              <a:ext uri="{FF2B5EF4-FFF2-40B4-BE49-F238E27FC236}">
                <a16:creationId xmlns:a16="http://schemas.microsoft.com/office/drawing/2014/main" id="{B8D29507-7C77-4B6D-A14F-062DF8190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152" y="3856415"/>
            <a:ext cx="3189919" cy="22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8C585E7-4FDA-4AE1-8E26-69E1BF166C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55" r="25615"/>
          <a:stretch/>
        </p:blipFill>
        <p:spPr>
          <a:xfrm>
            <a:off x="8699071" y="2023172"/>
            <a:ext cx="318992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70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B0E97A1-422D-4A70-B509-251602DF0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FB0699-806D-42FC-B3C6-AD7C2F422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85" y="2970194"/>
            <a:ext cx="3017758" cy="316835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3600" b="1" dirty="0"/>
              <a:t>Lenguajes, códigos, símbolos y otras construcciones culturales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F35914-A658-4D65-A1CF-12D00B83A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07" t="9725" r="17554" b="10871"/>
          <a:stretch/>
        </p:blipFill>
        <p:spPr>
          <a:xfrm>
            <a:off x="3474575" y="0"/>
            <a:ext cx="8717425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63352" y="549305"/>
            <a:ext cx="3312368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</p:spTree>
    <p:extLst>
      <p:ext uri="{BB962C8B-B14F-4D97-AF65-F5344CB8AC3E}">
        <p14:creationId xmlns:p14="http://schemas.microsoft.com/office/powerpoint/2010/main" val="396829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F571ECE-5018-4346-B462-A8209A0F4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B1A04E-170C-4C85-9BF2-119A9A3D4D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416" y="1084051"/>
            <a:ext cx="10920535" cy="64633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s-CO" sz="3600" b="1" dirty="0"/>
              <a:t>Nuevos modelos de relaciones…. nuevas formas de familia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76C5C41-5BEB-46A5-B4D3-DA940CF725D9}"/>
              </a:ext>
            </a:extLst>
          </p:cNvPr>
          <p:cNvSpPr txBox="1"/>
          <p:nvPr/>
        </p:nvSpPr>
        <p:spPr>
          <a:xfrm>
            <a:off x="6676289" y="3861048"/>
            <a:ext cx="9318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sz="2400" dirty="0">
              <a:latin typeface="Arial Black" panose="020B0A040201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126129" y="226767"/>
            <a:ext cx="779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DCC11B0-2EFD-4428-A781-802F83855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84" t="28613" r="4606" b="15777"/>
          <a:stretch/>
        </p:blipFill>
        <p:spPr>
          <a:xfrm>
            <a:off x="407368" y="2284454"/>
            <a:ext cx="4536504" cy="4076518"/>
          </a:xfrm>
          <a:prstGeom prst="rect">
            <a:avLst/>
          </a:prstGeom>
        </p:spPr>
      </p:pic>
      <p:pic>
        <p:nvPicPr>
          <p:cNvPr id="10" name="Picture 2" descr="Diversidad familiar: los diferentes tipos de familia - Observatorio FIEX">
            <a:extLst>
              <a:ext uri="{FF2B5EF4-FFF2-40B4-BE49-F238E27FC236}">
                <a16:creationId xmlns:a16="http://schemas.microsoft.com/office/drawing/2014/main" id="{F8929880-854A-4217-A498-263928AB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2105966"/>
            <a:ext cx="6319961" cy="421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29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16443" y="426769"/>
            <a:ext cx="8213124" cy="773923"/>
          </a:xfrm>
        </p:spPr>
        <p:txBody>
          <a:bodyPr>
            <a:normAutofit/>
          </a:bodyPr>
          <a:lstStyle/>
          <a:p>
            <a:r>
              <a:rPr lang="es-ES_tradnl" sz="4800" b="1" dirty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¿Qué buscamos?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51006" y="1649393"/>
            <a:ext cx="9144000" cy="1639239"/>
          </a:xfrm>
        </p:spPr>
        <p:txBody>
          <a:bodyPr>
            <a:normAutofit/>
          </a:bodyPr>
          <a:lstStyle/>
          <a:p>
            <a:pPr algn="just"/>
            <a:r>
              <a:rPr lang="es-CO" dirty="0">
                <a:latin typeface="Arial Narrow" panose="020B0606020202030204" pitchFamily="34" charset="0"/>
              </a:rPr>
              <a:t>Que los estudiantes de la Maestría en Educación reconozcan algunos  enfoques pedagógicos contemporáneos, sus principios y la forma de concebir la enseñanza y el aprendizaje como elementos constitutivos fundamentales para la reflexión de la práctica pedagógica.</a:t>
            </a:r>
          </a:p>
          <a:p>
            <a:pPr algn="l"/>
            <a:endParaRPr lang="es-ES_tradnl" sz="2000" dirty="0">
              <a:solidFill>
                <a:schemeClr val="bg1"/>
              </a:solidFill>
            </a:endParaRPr>
          </a:p>
        </p:txBody>
      </p:sp>
      <p:pic>
        <p:nvPicPr>
          <p:cNvPr id="4" name="Picture 2" descr="Resultado de imagen para PEDAGOGIA">
            <a:extLst>
              <a:ext uri="{FF2B5EF4-FFF2-40B4-BE49-F238E27FC236}">
                <a16:creationId xmlns:a16="http://schemas.microsoft.com/office/drawing/2014/main" id="{2AF6AA55-56AF-4906-86F7-1906C1C1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163" y="3288632"/>
            <a:ext cx="4451685" cy="24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748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24B3ECE-E873-4379-99A5-E5656E55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00" name="Picture 4" descr="Amor en red social ilustración del vector. Ilustración de muchacho -  102403655">
            <a:extLst>
              <a:ext uri="{FF2B5EF4-FFF2-40B4-BE49-F238E27FC236}">
                <a16:creationId xmlns:a16="http://schemas.microsoft.com/office/drawing/2014/main" id="{4CD08F11-CA8B-46BF-8366-0C0230C11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1"/>
          <a:stretch/>
        </p:blipFill>
        <p:spPr bwMode="auto">
          <a:xfrm>
            <a:off x="2929168" y="3879660"/>
            <a:ext cx="3852332" cy="235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B1A04E-170C-4C85-9BF2-119A9A3D4D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416" y="836712"/>
            <a:ext cx="10920535" cy="64633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s-CO" sz="3600" b="1" dirty="0"/>
              <a:t>Nuevas construcciones y libertades sexuales y afectivas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76C5C41-5BEB-46A5-B4D3-DA940CF725D9}"/>
              </a:ext>
            </a:extLst>
          </p:cNvPr>
          <p:cNvSpPr txBox="1"/>
          <p:nvPr/>
        </p:nvSpPr>
        <p:spPr>
          <a:xfrm>
            <a:off x="6676289" y="3861048"/>
            <a:ext cx="9318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sz="2400" dirty="0">
              <a:latin typeface="Arial Black" panose="020B0A040201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126129" y="226767"/>
            <a:ext cx="779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  <p:pic>
        <p:nvPicPr>
          <p:cNvPr id="4104" name="Picture 8" descr="CUED: ¿Por qué pelear contra los celulares y las redes sociales?">
            <a:extLst>
              <a:ext uri="{FF2B5EF4-FFF2-40B4-BE49-F238E27FC236}">
                <a16:creationId xmlns:a16="http://schemas.microsoft.com/office/drawing/2014/main" id="{80EDC5D3-F14F-4849-BA7A-2E6371E9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7800">
            <a:off x="1138787" y="1769222"/>
            <a:ext cx="2763702" cy="210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nual del poliamor: cómo vivir una relación poliamorosa sin dañar (ni  terminar dañado) - La Tercera">
            <a:extLst>
              <a:ext uri="{FF2B5EF4-FFF2-40B4-BE49-F238E27FC236}">
                <a16:creationId xmlns:a16="http://schemas.microsoft.com/office/drawing/2014/main" id="{6AC68FD7-B5F1-4FC1-B570-4893BF24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179" y="1700808"/>
            <a:ext cx="3195989" cy="213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liamor relación interpersonal significativa otra relación íntima  monogamia, símbolo poliamor, amor, familia, relaciones interpersonales png  | PNGWing">
            <a:extLst>
              <a:ext uri="{FF2B5EF4-FFF2-40B4-BE49-F238E27FC236}">
                <a16:creationId xmlns:a16="http://schemas.microsoft.com/office/drawing/2014/main" id="{60E285E7-0B20-4FE2-9364-9F528281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4213791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DEDA1C6-4F51-490B-99F7-2B0B52C5E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4237" y="3939682"/>
            <a:ext cx="2232248" cy="2232248"/>
          </a:xfrm>
          <a:prstGeom prst="rect">
            <a:avLst/>
          </a:prstGeom>
        </p:spPr>
      </p:pic>
      <p:pic>
        <p:nvPicPr>
          <p:cNvPr id="1032" name="Picture 8" descr="Retrato De Dos Niñas De Novias De Futbolistas En Verano Naturaleza Foto de  stock y más banco de imágenes de Aire libre - iStock">
            <a:extLst>
              <a:ext uri="{FF2B5EF4-FFF2-40B4-BE49-F238E27FC236}">
                <a16:creationId xmlns:a16="http://schemas.microsoft.com/office/drawing/2014/main" id="{8029D633-8912-4AC2-AB5C-227B317F3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t="10712" r="18254"/>
          <a:stretch/>
        </p:blipFill>
        <p:spPr bwMode="auto">
          <a:xfrm>
            <a:off x="9248705" y="1930042"/>
            <a:ext cx="2810523" cy="24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76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434B35-DE0E-4349-AD50-743C2293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882998"/>
            <a:ext cx="6408712" cy="4218059"/>
          </a:xfrm>
          <a:prstGeom prst="rect">
            <a:avLst/>
          </a:prstGeom>
        </p:spPr>
      </p:pic>
      <p:pic>
        <p:nvPicPr>
          <p:cNvPr id="6" name="Picture 2" descr="14 | abril | 2020 | CEIP Tagor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105" y="3645024"/>
            <a:ext cx="3240360" cy="265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recha digital, en América Latina solo el 43% de los hogares tiene acceso a  Internet | Inversor Lat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844824"/>
            <a:ext cx="40324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2135560" y="283487"/>
            <a:ext cx="779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</p:spTree>
    <p:extLst>
      <p:ext uri="{BB962C8B-B14F-4D97-AF65-F5344CB8AC3E}">
        <p14:creationId xmlns:p14="http://schemas.microsoft.com/office/powerpoint/2010/main" val="62375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C98AF29-C62F-4A72-9B57-B2155086C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135560" y="283487"/>
            <a:ext cx="779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es-CO" sz="3600" b="1" dirty="0">
                <a:latin typeface="Arial Narrow" pitchFamily="34" charset="0"/>
              </a:rPr>
              <a:t>¿Por qué enseñar de forma diferente hoy?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690330D-0687-44AA-92E2-B90E84E1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1124744"/>
            <a:ext cx="9937104" cy="135298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s-CO" b="1" dirty="0"/>
              <a:t>Inequidad social</a:t>
            </a:r>
            <a:br>
              <a:rPr lang="es-CO" b="1" dirty="0"/>
            </a:br>
            <a:r>
              <a:rPr lang="es-CO" b="1" dirty="0"/>
              <a:t>Jóvenes como nuevos sujetos políticos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089EE4-61C0-4B86-AF14-BD778E78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59" y="2918086"/>
            <a:ext cx="5494759" cy="32041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24AD215-258A-45C6-907D-025350520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39" y="2912652"/>
            <a:ext cx="5126623" cy="32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6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440161-AEFF-42FD-8AD3-0AEEE82E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arcador de texto 3"/>
          <p:cNvSpPr txBox="1">
            <a:spLocks/>
          </p:cNvSpPr>
          <p:nvPr/>
        </p:nvSpPr>
        <p:spPr>
          <a:xfrm>
            <a:off x="407368" y="620688"/>
            <a:ext cx="6768752" cy="703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3600" b="1" dirty="0">
                <a:solidFill>
                  <a:schemeClr val="accent2">
                    <a:lumMod val="50000"/>
                  </a:schemeClr>
                </a:solidFill>
              </a:rPr>
              <a:t>ALGUNAS REFLEXIONES INICIALES</a:t>
            </a:r>
          </a:p>
        </p:txBody>
      </p:sp>
      <p:pic>
        <p:nvPicPr>
          <p:cNvPr id="11266" name="Picture 2" descr="Herramientas e instrumentos para evaluar y retroalimentar a distanc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060848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85781E7-C443-4CD6-80C6-B931BCC8F383}"/>
              </a:ext>
            </a:extLst>
          </p:cNvPr>
          <p:cNvSpPr txBox="1"/>
          <p:nvPr/>
        </p:nvSpPr>
        <p:spPr>
          <a:xfrm>
            <a:off x="7752184" y="387821"/>
            <a:ext cx="4240719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sz="2800" b="1" dirty="0"/>
              <a:t>La educación en los tiempos actuales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E94110-452C-41D4-BB36-8395A9322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060848"/>
            <a:ext cx="583635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49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8B9DBA-45A0-4C6F-9D76-734C85AB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CCE2BD0-87F2-43E5-8C47-4A9F9FB41A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345680"/>
              </p:ext>
            </p:extLst>
          </p:nvPr>
        </p:nvGraphicFramePr>
        <p:xfrm>
          <a:off x="0" y="0"/>
          <a:ext cx="12192003" cy="6858001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02669">
                  <a:extLst>
                    <a:ext uri="{9D8B030D-6E8A-4147-A177-3AD203B41FA5}">
                      <a16:colId xmlns:a16="http://schemas.microsoft.com/office/drawing/2014/main" val="3495316236"/>
                    </a:ext>
                  </a:extLst>
                </a:gridCol>
                <a:gridCol w="2010676">
                  <a:extLst>
                    <a:ext uri="{9D8B030D-6E8A-4147-A177-3AD203B41FA5}">
                      <a16:colId xmlns:a16="http://schemas.microsoft.com/office/drawing/2014/main" val="3263828174"/>
                    </a:ext>
                  </a:extLst>
                </a:gridCol>
                <a:gridCol w="9678658">
                  <a:extLst>
                    <a:ext uri="{9D8B030D-6E8A-4147-A177-3AD203B41FA5}">
                      <a16:colId xmlns:a16="http://schemas.microsoft.com/office/drawing/2014/main" val="3989289499"/>
                    </a:ext>
                  </a:extLst>
                </a:gridCol>
              </a:tblGrid>
              <a:tr h="498421">
                <a:tc>
                  <a:txBody>
                    <a:bodyPr/>
                    <a:lstStyle/>
                    <a:p>
                      <a:endParaRPr lang="es-CO" sz="2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69625"/>
                  </a:ext>
                </a:extLst>
              </a:tr>
              <a:tr h="1221709">
                <a:tc>
                  <a:txBody>
                    <a:bodyPr/>
                    <a:lstStyle/>
                    <a:p>
                      <a:r>
                        <a:rPr lang="es-CO" sz="2400" dirty="0"/>
                        <a:t>1</a:t>
                      </a:r>
                      <a:endParaRPr lang="es-CO" sz="2400" dirty="0">
                        <a:latin typeface="+mn-lt"/>
                      </a:endParaRPr>
                    </a:p>
                  </a:txBody>
                  <a:tcPr marL="68321" marR="683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b="1" dirty="0"/>
                        <a:t>POST-PANDEMIA </a:t>
                      </a:r>
                      <a:endParaRPr lang="es-CO" sz="2400" b="1" dirty="0">
                        <a:latin typeface="+mn-lt"/>
                      </a:endParaRPr>
                    </a:p>
                  </a:txBody>
                  <a:tcPr marL="68321" marR="68321"/>
                </a:tc>
                <a:tc>
                  <a:txBody>
                    <a:bodyPr/>
                    <a:lstStyle/>
                    <a:p>
                      <a:pPr lvl="0"/>
                      <a:r>
                        <a:rPr lang="es-CO" sz="2400" dirty="0"/>
                        <a:t>¿Qué ha cambiado en los currículos después de la pandemia? </a:t>
                      </a:r>
                    </a:p>
                    <a:p>
                      <a:pPr lvl="0"/>
                      <a:r>
                        <a:rPr lang="es-ES" sz="2400" baseline="0" dirty="0"/>
                        <a:t>¿Las </a:t>
                      </a:r>
                      <a:r>
                        <a:rPr lang="es-CO" sz="2400" dirty="0"/>
                        <a:t>competencias desarrolladas en la pandemia se </a:t>
                      </a:r>
                      <a:r>
                        <a:rPr lang="es-CO" sz="2400" baseline="0" dirty="0"/>
                        <a:t>utilizan </a:t>
                      </a:r>
                      <a:r>
                        <a:rPr lang="es-CO" sz="2400" dirty="0"/>
                        <a:t>para el</a:t>
                      </a:r>
                      <a:r>
                        <a:rPr lang="es-CO" sz="2400" baseline="0" dirty="0"/>
                        <a:t> proceso de enseñanza y aprendizaje actual?  </a:t>
                      </a:r>
                      <a:endParaRPr lang="es-CO" sz="2400" baseline="0" dirty="0">
                        <a:latin typeface="+mn-lt"/>
                      </a:endParaRPr>
                    </a:p>
                  </a:txBody>
                  <a:tcPr marL="68321" marR="68321"/>
                </a:tc>
                <a:extLst>
                  <a:ext uri="{0D108BD9-81ED-4DB2-BD59-A6C34878D82A}">
                    <a16:rowId xmlns:a16="http://schemas.microsoft.com/office/drawing/2014/main" val="1896925937"/>
                  </a:ext>
                </a:extLst>
              </a:tr>
              <a:tr h="845798">
                <a:tc>
                  <a:txBody>
                    <a:bodyPr/>
                    <a:lstStyle/>
                    <a:p>
                      <a:r>
                        <a:rPr lang="es-CO" sz="2400" dirty="0"/>
                        <a:t>2</a:t>
                      </a:r>
                      <a:endParaRPr lang="es-CO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400" b="1" dirty="0"/>
                        <a:t>CRISIS CLIMÁTICA</a:t>
                      </a:r>
                      <a:endParaRPr lang="es-CO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400" dirty="0"/>
                        <a:t>¿Se abordan los problemas medioambientales que afronta el planeta en los currículos? ¿De qué manera?</a:t>
                      </a:r>
                      <a:endParaRPr lang="es-CO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647407"/>
                  </a:ext>
                </a:extLst>
              </a:tr>
              <a:tr h="1221709">
                <a:tc>
                  <a:txBody>
                    <a:bodyPr/>
                    <a:lstStyle/>
                    <a:p>
                      <a:r>
                        <a:rPr lang="es-CO" sz="2400" dirty="0"/>
                        <a:t>3</a:t>
                      </a:r>
                      <a:endParaRPr lang="es-CO" sz="2400" dirty="0">
                        <a:latin typeface="+mn-lt"/>
                      </a:endParaRPr>
                    </a:p>
                  </a:txBody>
                  <a:tcPr marL="68321" marR="68321"/>
                </a:tc>
                <a:tc>
                  <a:txBody>
                    <a:bodyPr/>
                    <a:lstStyle/>
                    <a:p>
                      <a:r>
                        <a:rPr lang="es-CO" sz="2400" b="1" dirty="0"/>
                        <a:t>CRISIS SOCIAL EN COLOMBIA Y EL MUNDO</a:t>
                      </a:r>
                      <a:endParaRPr lang="es-CO" sz="2400" b="1" dirty="0">
                        <a:latin typeface="+mn-lt"/>
                      </a:endParaRPr>
                    </a:p>
                  </a:txBody>
                  <a:tcPr marL="68321" marR="68321"/>
                </a:tc>
                <a:tc>
                  <a:txBody>
                    <a:bodyPr/>
                    <a:lstStyle/>
                    <a:p>
                      <a:pPr lvl="0"/>
                      <a:r>
                        <a:rPr lang="es-CO" sz="2400" dirty="0"/>
                        <a:t>¿La </a:t>
                      </a:r>
                      <a:r>
                        <a:rPr lang="es-CO" sz="2400" baseline="0" dirty="0"/>
                        <a:t>crisis política, económica y social; la violencia y la desigualdad de nuestro país y del mundo hacen parte de los </a:t>
                      </a:r>
                      <a:r>
                        <a:rPr lang="es-ES" sz="2400" dirty="0"/>
                        <a:t>contenidos curriculares? ¿De qué manera? </a:t>
                      </a:r>
                      <a:r>
                        <a:rPr lang="es-CO" sz="2400" baseline="0" dirty="0"/>
                        <a:t>¿Qué postura debe asumir el docente frente a dichos conflictos? </a:t>
                      </a:r>
                      <a:endParaRPr lang="es-CO" sz="2400" baseline="0" dirty="0">
                        <a:latin typeface="+mn-lt"/>
                      </a:endParaRPr>
                    </a:p>
                  </a:txBody>
                  <a:tcPr marL="68321" marR="68321"/>
                </a:tc>
                <a:extLst>
                  <a:ext uri="{0D108BD9-81ED-4DB2-BD59-A6C34878D82A}">
                    <a16:rowId xmlns:a16="http://schemas.microsoft.com/office/drawing/2014/main" val="3549177761"/>
                  </a:ext>
                </a:extLst>
              </a:tr>
              <a:tr h="1375730">
                <a:tc>
                  <a:txBody>
                    <a:bodyPr/>
                    <a:lstStyle/>
                    <a:p>
                      <a:r>
                        <a:rPr lang="es-CO" sz="2400" dirty="0"/>
                        <a:t>4</a:t>
                      </a:r>
                      <a:endParaRPr lang="es-CO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400" b="1" dirty="0"/>
                        <a:t>LA INTELIGENCIA ARTIFICIAL</a:t>
                      </a:r>
                      <a:endParaRPr lang="es-CO" sz="2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400" dirty="0"/>
                        <a:t>¿La inteligencia artificial y el uso del </a:t>
                      </a:r>
                      <a:r>
                        <a:rPr lang="es-CO" sz="2400" dirty="0" err="1"/>
                        <a:t>chatGPT</a:t>
                      </a:r>
                      <a:r>
                        <a:rPr lang="es-CO" sz="2400" dirty="0"/>
                        <a:t> son contenidos curriculares? ¿De que manera? ¿Qué postura debe asumir el docente frente a este nuevo avance tecnológico? </a:t>
                      </a:r>
                      <a:endParaRPr lang="es-CO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064572"/>
                  </a:ext>
                </a:extLst>
              </a:tr>
              <a:tr h="1694634">
                <a:tc>
                  <a:txBody>
                    <a:bodyPr/>
                    <a:lstStyle/>
                    <a:p>
                      <a:r>
                        <a:rPr lang="es-CO" sz="2400" dirty="0"/>
                        <a:t>5</a:t>
                      </a:r>
                      <a:endParaRPr lang="es-CO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b="1" dirty="0"/>
                        <a:t>EL FUTURO INCIERTO</a:t>
                      </a:r>
                      <a:endParaRPr lang="es-CO" sz="2400" b="1" dirty="0">
                        <a:latin typeface="+mn-lt"/>
                      </a:endParaRPr>
                    </a:p>
                  </a:txBody>
                  <a:tcPr marL="68321" marR="683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kern="1200" dirty="0">
                          <a:solidFill>
                            <a:schemeClr val="dk1"/>
                          </a:solidFill>
                          <a:effectLst/>
                        </a:rPr>
                        <a:t>¿Qué nos espera de cara a la formación de las nuevas generaciones? ¿Qué se ha ignorado en la formación de ciudadanos críticos? ¿Qué se</a:t>
                      </a:r>
                      <a:r>
                        <a:rPr lang="es-ES_tradnl" sz="2400" kern="1200" baseline="0" dirty="0">
                          <a:solidFill>
                            <a:schemeClr val="dk1"/>
                          </a:solidFill>
                          <a:effectLst/>
                        </a:rPr>
                        <a:t> debe cambiar desde los currículos?</a:t>
                      </a:r>
                      <a:endParaRPr lang="es-ES_tradnl" sz="2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21" marR="68321"/>
                </a:tc>
                <a:extLst>
                  <a:ext uri="{0D108BD9-81ED-4DB2-BD59-A6C34878D82A}">
                    <a16:rowId xmlns:a16="http://schemas.microsoft.com/office/drawing/2014/main" val="1234384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399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2D441E3-B47A-41C8-B341-3B7D39D2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548680"/>
            <a:ext cx="5122912" cy="5547320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s-ES" dirty="0"/>
          </a:p>
          <a:p>
            <a:pPr algn="ctr">
              <a:buNone/>
            </a:pPr>
            <a:endParaRPr lang="es-ES" dirty="0"/>
          </a:p>
        </p:txBody>
      </p:sp>
      <p:pic>
        <p:nvPicPr>
          <p:cNvPr id="4" name="Picture 2" descr="C:\Users\Joan\Desktop\2 SAHAGUN\24 octubre Enseñar en tiempos de crisis\FRATO Sin odiar lo que estudiamos.jpg"/>
          <p:cNvPicPr>
            <a:picLocks noChangeAspect="1" noChangeArrowheads="1"/>
          </p:cNvPicPr>
          <p:nvPr/>
        </p:nvPicPr>
        <p:blipFill rotWithShape="1">
          <a:blip r:embed="rId4" cstate="print"/>
          <a:srcRect l="8077" r="8475"/>
          <a:stretch/>
        </p:blipFill>
        <p:spPr bwMode="auto">
          <a:xfrm>
            <a:off x="9050958" y="1772816"/>
            <a:ext cx="3141041" cy="447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10247" y="199200"/>
            <a:ext cx="8664817" cy="66325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500" dirty="0">
                <a:solidFill>
                  <a:srgbClr val="FF0000"/>
                </a:solidFill>
              </a:rPr>
              <a:t>La enseñanza de hoy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500" dirty="0"/>
              <a:t>Predominio de un conocimiento reproductivo, de memorización y no de construcción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500" dirty="0"/>
              <a:t>La uniformidad didáctica (modelo de talla única)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500" dirty="0"/>
              <a:t>Estímulo-respuesta-refuerzo, competitividad, trabajo individual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500" dirty="0"/>
              <a:t>Métodos transmisivos, centrados en el profesorado, con actitud pasiva del alumnado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500" dirty="0"/>
              <a:t>Nula presencia del futuro como objetivo de formación y de la vida y sus problemas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500" dirty="0"/>
              <a:t>Uso abusivo del libro de texto.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500" dirty="0"/>
              <a:t>Dualismo emociones-mente. Exclusión de las emociones,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500" dirty="0"/>
              <a:t>Causalidad lineal (primero teoría, después práctica)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2500" dirty="0"/>
              <a:t>Enseñanza descontextualizada y lejos de la realidad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2500" dirty="0"/>
              <a:t>Instrumentalización de la educación. Educación para la formación de mano de obra. La educación como empresa, un fin para…</a:t>
            </a:r>
          </a:p>
        </p:txBody>
      </p:sp>
    </p:spTree>
    <p:extLst>
      <p:ext uri="{BB962C8B-B14F-4D97-AF65-F5344CB8AC3E}">
        <p14:creationId xmlns:p14="http://schemas.microsoft.com/office/powerpoint/2010/main" val="3343694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54B5D1-5C1C-4C22-981C-9E9BD0E77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773" b="40024"/>
          <a:stretch/>
        </p:blipFill>
        <p:spPr bwMode="auto">
          <a:xfrm>
            <a:off x="0" y="17729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5896303" y="0"/>
            <a:ext cx="6007665" cy="6840271"/>
          </a:xfrm>
        </p:spPr>
        <p:txBody>
          <a:bodyPr>
            <a:noAutofit/>
          </a:bodyPr>
          <a:lstStyle/>
          <a:p>
            <a:r>
              <a:rPr lang="es-CO" sz="2500" dirty="0">
                <a:solidFill>
                  <a:schemeClr val="tx1"/>
                </a:solidFill>
              </a:rPr>
              <a:t>… en nombre de la disciplina y el buen orden, las condiciones escolares parecen a menudo acercarse lo más posible a la monotonía y la uniformidad. </a:t>
            </a:r>
          </a:p>
          <a:p>
            <a:r>
              <a:rPr lang="es-CO" sz="2500" dirty="0">
                <a:solidFill>
                  <a:schemeClr val="tx1"/>
                </a:solidFill>
              </a:rPr>
              <a:t>Los pupitres y las sillas están en posiciones fijas; se trata a los alumnos con precisión militar. Durante largos períodos se hojea una y otra vez el mismo libro de texto. Tanto se enfatiza en la exposición, que la espontaneidad queda excluida, y lo mismo ocurre con la novedad y la variedad. </a:t>
            </a:r>
          </a:p>
          <a:p>
            <a:r>
              <a:rPr lang="es-CO" sz="2500" dirty="0">
                <a:solidFill>
                  <a:schemeClr val="tx1"/>
                </a:solidFill>
              </a:rPr>
              <a:t>Estos ejemplos pueden parecer exagerados, pero en las escuelas cuyo objetivo principal consiste en establecer hábitos mecánicos y transmitir la uniformidad de conducta, las condiciones que estimulan el asombro y mantienen su energía y vitalidad quedan finalmente excluidas. (Dewey, 1910)</a:t>
            </a:r>
          </a:p>
          <a:p>
            <a:endParaRPr lang="es-CO" sz="2500" dirty="0">
              <a:solidFill>
                <a:schemeClr val="tx1"/>
              </a:solidFill>
            </a:endParaRPr>
          </a:p>
          <a:p>
            <a:endParaRPr lang="es-CO" sz="2500" dirty="0">
              <a:solidFill>
                <a:schemeClr val="tx1"/>
              </a:solidFill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CE4EECF7-90FB-43A7-8304-E7BB69E526D0}"/>
              </a:ext>
            </a:extLst>
          </p:cNvPr>
          <p:cNvSpPr txBox="1">
            <a:spLocks/>
          </p:cNvSpPr>
          <p:nvPr/>
        </p:nvSpPr>
        <p:spPr>
          <a:xfrm>
            <a:off x="119335" y="2564904"/>
            <a:ext cx="5346043" cy="37444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500" dirty="0">
                <a:solidFill>
                  <a:schemeClr val="tx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“Nuestras escuelas están abrumadas por la multiplicación de materias, que a su vez presenta multiplicación de contenidos y de teorías. Nuestros maestros creen que todo esto hace más pesada su labor, dado que deben tratar con los alumnos de manera individual y no en su conjunto, para no desembocar en la dispersión, es necesario encontrar algún signo de unidad, algún principio de simplificación.” (Dewey, 1910, p. 13)</a:t>
            </a:r>
            <a:endParaRPr lang="es-CO" sz="25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2500" dirty="0">
              <a:solidFill>
                <a:schemeClr val="tx1"/>
              </a:solidFill>
            </a:endParaRPr>
          </a:p>
          <a:p>
            <a:endParaRPr lang="es-CO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1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8B44843-D284-46E1-BDAD-33ED2EB9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4" descr="http://cdn.ecoportal.net/var/ecoportal_net/storage/images/temas_especiales/educacion_ambiental/educacion_libre_y_comunitaria/1961451-1-esl-ES/Educacion_libre_y_comunitari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9570" y="764704"/>
            <a:ext cx="7452024" cy="5588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2577" y="2067522"/>
            <a:ext cx="3744416" cy="4302224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CO" sz="3200" b="1" dirty="0">
                <a:latin typeface="Arial Black" panose="020B0A04020102020204" pitchFamily="34" charset="0"/>
              </a:rPr>
              <a:t>TRANSFORMAR PARADIGAMAS EN LA PRÁCTICA DOCENTE</a:t>
            </a:r>
            <a:br>
              <a:rPr lang="es-CO" sz="3200" b="1" dirty="0">
                <a:latin typeface="Arial Black" panose="020B0A04020102020204" pitchFamily="34" charset="0"/>
              </a:rPr>
            </a:br>
            <a:br>
              <a:rPr lang="es-CO" sz="3200" b="1" dirty="0">
                <a:latin typeface="Arial Black" panose="020B0A04020102020204" pitchFamily="34" charset="0"/>
              </a:rPr>
            </a:br>
            <a:endParaRPr lang="es-CO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395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D08DFE0-5C0E-419B-BF6B-2E9EBC1B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Resultado de imagen para pregun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2" y="185225"/>
            <a:ext cx="3316983" cy="33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28841" y="1052735"/>
            <a:ext cx="7848872" cy="4864319"/>
          </a:xfrm>
        </p:spPr>
        <p:txBody>
          <a:bodyPr>
            <a:noAutofit/>
          </a:bodyPr>
          <a:lstStyle/>
          <a:p>
            <a:pPr lvl="0">
              <a:buNone/>
            </a:pPr>
            <a:r>
              <a:rPr lang="es-ES" sz="3200" b="1" dirty="0">
                <a:latin typeface="Arial Narrow" pitchFamily="34" charset="0"/>
              </a:rPr>
              <a:t>Responder las siguientes preguntas</a:t>
            </a:r>
          </a:p>
          <a:p>
            <a:pPr lvl="0">
              <a:buNone/>
            </a:pPr>
            <a:endParaRPr lang="es-ES" sz="3200" b="1" dirty="0">
              <a:latin typeface="Arial Narrow" pitchFamily="34" charset="0"/>
            </a:endParaRPr>
          </a:p>
          <a:p>
            <a:pPr marL="624078" indent="-514350">
              <a:buFont typeface="+mj-lt"/>
              <a:buAutoNum type="arabicPeriod"/>
            </a:pPr>
            <a:r>
              <a:rPr lang="es-ES" sz="3200" b="1" dirty="0">
                <a:latin typeface="Arial Narrow" pitchFamily="34" charset="0"/>
              </a:rPr>
              <a:t>¿Qué es educación? </a:t>
            </a:r>
          </a:p>
          <a:p>
            <a:pPr marL="624078" indent="-514350">
              <a:buFont typeface="+mj-lt"/>
              <a:buAutoNum type="arabicPeriod"/>
            </a:pPr>
            <a:r>
              <a:rPr lang="es-ES" sz="3200" b="1" dirty="0">
                <a:latin typeface="Arial Narrow" pitchFamily="34" charset="0"/>
              </a:rPr>
              <a:t>¿Qué es pedagogía? </a:t>
            </a:r>
          </a:p>
          <a:p>
            <a:pPr marL="109728" indent="0">
              <a:buNone/>
            </a:pPr>
            <a:endParaRPr lang="es-ES" sz="3200" b="1" dirty="0">
              <a:latin typeface="Arial Narrow" pitchFamily="34" charset="0"/>
              <a:hlinkClick r:id="rId4"/>
            </a:endParaRPr>
          </a:p>
          <a:p>
            <a:pPr marL="109728" indent="0">
              <a:buNone/>
            </a:pPr>
            <a:endParaRPr lang="es-ES" sz="3200" b="1" dirty="0">
              <a:latin typeface="Arial Narrow" pitchFamily="34" charset="0"/>
            </a:endParaRPr>
          </a:p>
          <a:p>
            <a:pPr marL="109728" indent="0">
              <a:buNone/>
            </a:pPr>
            <a:endParaRPr lang="es-ES" sz="3200" b="1" dirty="0">
              <a:latin typeface="Arial Narrow" pitchFamily="34" charset="0"/>
            </a:endParaRPr>
          </a:p>
          <a:p>
            <a:pPr marL="624078" indent="-514350">
              <a:buFont typeface="+mj-lt"/>
              <a:buAutoNum type="arabicPeriod"/>
            </a:pPr>
            <a:endParaRPr lang="es-ES" sz="3200" b="1" dirty="0">
              <a:latin typeface="Arial Narrow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15636" y="4518999"/>
            <a:ext cx="79921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dirty="0"/>
              <a:t>https://jamboard.google.com/d/11grllsQBQiw0EiGpVUl7r8SNCvZGfn9Izfmfvazu-lw/edit?usp=sharing</a:t>
            </a:r>
          </a:p>
        </p:txBody>
      </p:sp>
      <p:pic>
        <p:nvPicPr>
          <p:cNvPr id="7" name="Picture 2" descr="Mujer joven está pensando con muchas preguntas. | Vector Premium">
            <a:extLst>
              <a:ext uri="{FF2B5EF4-FFF2-40B4-BE49-F238E27FC236}">
                <a16:creationId xmlns:a16="http://schemas.microsoft.com/office/drawing/2014/main" id="{6260342B-7C12-477F-B915-0763C18E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18" y="1609219"/>
            <a:ext cx="2585436" cy="258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887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C12828A-0222-45D0-B06F-E879AE4E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F7F5F96-32A6-44DA-AA70-674336BA46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5202178"/>
              </p:ext>
            </p:extLst>
          </p:nvPr>
        </p:nvGraphicFramePr>
        <p:xfrm>
          <a:off x="882869" y="561474"/>
          <a:ext cx="10604938" cy="535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uadroTexto 1">
            <a:extLst>
              <a:ext uri="{FF2B5EF4-FFF2-40B4-BE49-F238E27FC236}">
                <a16:creationId xmlns:a16="http://schemas.microsoft.com/office/drawing/2014/main" id="{79E5F699-DA9F-49AF-B152-B4DC715294B2}"/>
              </a:ext>
            </a:extLst>
          </p:cNvPr>
          <p:cNvSpPr txBox="1"/>
          <p:nvPr/>
        </p:nvSpPr>
        <p:spPr>
          <a:xfrm>
            <a:off x="4656203" y="639633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 Narrow" panose="020B0606020202030204" pitchFamily="34" charset="0"/>
              </a:rPr>
              <a:t>Ricardo Lucio, 1989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58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contenido 3">
            <a:extLst>
              <a:ext uri="{FF2B5EF4-FFF2-40B4-BE49-F238E27FC236}">
                <a16:creationId xmlns:a16="http://schemas.microsoft.com/office/drawing/2014/main" id="{79B1E081-C5F4-49FB-A54E-C96FBDF160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441285"/>
              </p:ext>
            </p:extLst>
          </p:nvPr>
        </p:nvGraphicFramePr>
        <p:xfrm>
          <a:off x="838199" y="577516"/>
          <a:ext cx="10856495" cy="6080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uadroTexto 4">
            <a:extLst>
              <a:ext uri="{FF2B5EF4-FFF2-40B4-BE49-F238E27FC236}">
                <a16:creationId xmlns:a16="http://schemas.microsoft.com/office/drawing/2014/main" id="{48925DEB-C965-4769-96A4-DB57CE0907D3}"/>
              </a:ext>
            </a:extLst>
          </p:cNvPr>
          <p:cNvSpPr txBox="1"/>
          <p:nvPr/>
        </p:nvSpPr>
        <p:spPr>
          <a:xfrm>
            <a:off x="1642253" y="907425"/>
            <a:ext cx="923330" cy="346526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OBJETIVOS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9415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C7EDAB-4A41-4483-9459-CB8DF890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Marcador de contenido 3">
            <a:extLst>
              <a:ext uri="{FF2B5EF4-FFF2-40B4-BE49-F238E27FC236}">
                <a16:creationId xmlns:a16="http://schemas.microsoft.com/office/drawing/2014/main" id="{9F7F5F96-32A6-44DA-AA70-674336BA46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139841"/>
              </p:ext>
            </p:extLst>
          </p:nvPr>
        </p:nvGraphicFramePr>
        <p:xfrm>
          <a:off x="1295614" y="229041"/>
          <a:ext cx="10369152" cy="6399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53484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7E44F2-8481-455B-A58D-D60A18BD0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1">
            <a:extLst>
              <a:ext uri="{FF2B5EF4-FFF2-40B4-BE49-F238E27FC236}">
                <a16:creationId xmlns:a16="http://schemas.microsoft.com/office/drawing/2014/main" id="{79E5F699-DA9F-49AF-B152-B4DC715294B2}"/>
              </a:ext>
            </a:extLst>
          </p:cNvPr>
          <p:cNvSpPr txBox="1"/>
          <p:nvPr/>
        </p:nvSpPr>
        <p:spPr>
          <a:xfrm>
            <a:off x="4656203" y="639633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Ricardo Lucio, 1989</a:t>
            </a:r>
          </a:p>
        </p:txBody>
      </p:sp>
      <p:graphicFrame>
        <p:nvGraphicFramePr>
          <p:cNvPr id="6" name="Marcador de contenido 3">
            <a:extLst>
              <a:ext uri="{FF2B5EF4-FFF2-40B4-BE49-F238E27FC236}">
                <a16:creationId xmlns:a16="http://schemas.microsoft.com/office/drawing/2014/main" id="{90BA5132-A920-410F-9A7F-6892BA928F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0842445"/>
              </p:ext>
            </p:extLst>
          </p:nvPr>
        </p:nvGraphicFramePr>
        <p:xfrm>
          <a:off x="777766" y="273223"/>
          <a:ext cx="10678510" cy="6123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2" descr="Resultado de imagen para educaciÃ³n arte">
            <a:extLst>
              <a:ext uri="{FF2B5EF4-FFF2-40B4-BE49-F238E27FC236}">
                <a16:creationId xmlns:a16="http://schemas.microsoft.com/office/drawing/2014/main" id="{957B8E2A-EA90-4BB8-A935-993E17122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414" y="739959"/>
            <a:ext cx="31683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980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C032520-A329-41D3-AD83-6369A56D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C1CAA38-4CF3-49EC-B79B-EC168509E87E}"/>
              </a:ext>
            </a:extLst>
          </p:cNvPr>
          <p:cNvSpPr txBox="1">
            <a:spLocks/>
          </p:cNvSpPr>
          <p:nvPr/>
        </p:nvSpPr>
        <p:spPr>
          <a:xfrm>
            <a:off x="911424" y="336663"/>
            <a:ext cx="3092224" cy="98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40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pedagogía</a:t>
            </a:r>
            <a:endParaRPr lang="en-US" sz="40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9" name="Marcador de contenido 2">
            <a:extLst>
              <a:ext uri="{FF2B5EF4-FFF2-40B4-BE49-F238E27FC236}">
                <a16:creationId xmlns:a16="http://schemas.microsoft.com/office/drawing/2014/main" id="{35AC78C2-F633-433B-AABE-0EF9272FB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0941629"/>
              </p:ext>
            </p:extLst>
          </p:nvPr>
        </p:nvGraphicFramePr>
        <p:xfrm>
          <a:off x="4583833" y="260647"/>
          <a:ext cx="7472180" cy="5976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72E767F5-3862-45C5-9E0C-15D12F40B4E5}"/>
              </a:ext>
            </a:extLst>
          </p:cNvPr>
          <p:cNvSpPr txBox="1"/>
          <p:nvPr/>
        </p:nvSpPr>
        <p:spPr>
          <a:xfrm>
            <a:off x="804672" y="639208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(Gómez Mendoza, 2000; Álzate y Gómez, 2009)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A06980-E82B-4D30-9A6B-2663A41F6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84" y="1460979"/>
            <a:ext cx="3586487" cy="1928219"/>
          </a:xfrm>
          <a:prstGeom prst="rect">
            <a:avLst/>
          </a:prstGeom>
        </p:spPr>
      </p:pic>
      <p:pic>
        <p:nvPicPr>
          <p:cNvPr id="14" name="Picture 4" descr="Resultado de imagen para educaciÃ³n arte">
            <a:extLst>
              <a:ext uri="{FF2B5EF4-FFF2-40B4-BE49-F238E27FC236}">
                <a16:creationId xmlns:a16="http://schemas.microsoft.com/office/drawing/2014/main" id="{1B63556A-DA9F-4927-8C12-DB6A04487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01" t="6318" r="4401" b="3840"/>
          <a:stretch/>
        </p:blipFill>
        <p:spPr bwMode="auto">
          <a:xfrm>
            <a:off x="537471" y="3687246"/>
            <a:ext cx="3600400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2928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10312" y="1735125"/>
            <a:ext cx="62169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CO" sz="2800" cap="none" dirty="0">
                <a:solidFill>
                  <a:schemeClr val="tx1"/>
                </a:solidFill>
                <a:latin typeface="+mn-lt"/>
              </a:rPr>
              <a:t>Buscan un aprendizaje participativo, en el cual </a:t>
            </a:r>
            <a:r>
              <a:rPr lang="es-MX" sz="2800" cap="none" dirty="0">
                <a:solidFill>
                  <a:schemeClr val="tx1"/>
                </a:solidFill>
                <a:latin typeface="+mn-lt"/>
              </a:rPr>
              <a:t>los educandos se constituyen como agentes de cambio social, creadores y controladores  de su propio aprendizaje; y los docentes en  guías críticos y acompañante de nuevas formas de interacción reflexiva para la construcción colectiva de conocimientos</a:t>
            </a:r>
          </a:p>
          <a:p>
            <a:pPr algn="ctr">
              <a:defRPr/>
            </a:pPr>
            <a:endParaRPr lang="es-CO" sz="28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4" name="3 Título"/>
          <p:cNvSpPr txBox="1">
            <a:spLocks/>
          </p:cNvSpPr>
          <p:nvPr/>
        </p:nvSpPr>
        <p:spPr>
          <a:xfrm>
            <a:off x="1271659" y="399393"/>
            <a:ext cx="4624645" cy="10598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rgbClr val="049E79"/>
                </a:solidFill>
                <a:latin typeface="+mn-lt"/>
              </a:rPr>
              <a:t>PEDAGOGÍAS CONTEMPORÁNEAS</a:t>
            </a:r>
          </a:p>
        </p:txBody>
      </p:sp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6453352" y="685345"/>
            <a:ext cx="5632952" cy="773923"/>
          </a:xfrm>
        </p:spPr>
        <p:txBody>
          <a:bodyPr>
            <a:noAutofit/>
          </a:bodyPr>
          <a:lstStyle/>
          <a:p>
            <a:r>
              <a:rPr lang="es-ES_tradnl" sz="2800" b="1" dirty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Del contenido  </a:t>
            </a:r>
            <a:r>
              <a:rPr lang="es-ES_tradnl" sz="2800" b="1" dirty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  <a:sym typeface="Wingdings" panose="05000000000000000000" pitchFamily="2" charset="2"/>
              </a:rPr>
              <a:t>  Al estudiante</a:t>
            </a:r>
            <a:endParaRPr lang="es-ES_tradnl" sz="2800" b="1" dirty="0">
              <a:solidFill>
                <a:srgbClr val="049E79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4" descr="https://encrypted-tbn2.gstatic.com/images?q=tbn:ANd9GcQO4pyuOO71FK1RHxvCTPdwYkRa8Q_S0U0Nhhmd4_UZxHw817Z4">
            <a:extLst>
              <a:ext uri="{FF2B5EF4-FFF2-40B4-BE49-F238E27FC236}">
                <a16:creationId xmlns:a16="http://schemas.microsoft.com/office/drawing/2014/main" id="{D47D57BB-4EDC-4938-8EA0-B351364DF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453352" y="2036872"/>
            <a:ext cx="5616274" cy="186246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93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2721" y="2057865"/>
            <a:ext cx="6502023" cy="3100681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s-ES" sz="2800" dirty="0">
                <a:latin typeface="Aharoni" pitchFamily="2" charset="-79"/>
                <a:cs typeface="Aharoni" pitchFamily="2" charset="-79"/>
              </a:rPr>
              <a:t>. </a:t>
            </a:r>
            <a:endParaRPr lang="es-CO" sz="2800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6" name="Picture 2" descr="http://3.bp.blogspot.com/-JY1e2yazMBA/UKdy1uXYj-I/AAAAAAAAACA/NvrG8AEdVsc/s1600/la+escuela+es+para+tod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1155" y="730308"/>
            <a:ext cx="2582875" cy="3100681"/>
          </a:xfrm>
          <a:prstGeom prst="rect">
            <a:avLst/>
          </a:prstGeom>
          <a:noFill/>
        </p:spPr>
      </p:pic>
      <p:sp>
        <p:nvSpPr>
          <p:cNvPr id="5" name="3 Título">
            <a:extLst>
              <a:ext uri="{FF2B5EF4-FFF2-40B4-BE49-F238E27FC236}">
                <a16:creationId xmlns:a16="http://schemas.microsoft.com/office/drawing/2014/main" id="{81094024-13DC-46AC-8104-A0C7D2BD969F}"/>
              </a:ext>
            </a:extLst>
          </p:cNvPr>
          <p:cNvSpPr txBox="1">
            <a:spLocks/>
          </p:cNvSpPr>
          <p:nvPr/>
        </p:nvSpPr>
        <p:spPr>
          <a:xfrm>
            <a:off x="259939" y="5604113"/>
            <a:ext cx="3899338" cy="10598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rgbClr val="049E79"/>
                </a:solidFill>
                <a:latin typeface="+mn-lt"/>
              </a:rPr>
              <a:t>PEDAGOGÍAS CONTEMPORÁNEAS</a:t>
            </a:r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A9F30E02-95A5-434A-8DCC-738D0472E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4161521"/>
              </p:ext>
            </p:extLst>
          </p:nvPr>
        </p:nvGraphicFramePr>
        <p:xfrm>
          <a:off x="4582464" y="145205"/>
          <a:ext cx="7472180" cy="6518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2" descr="http://proteccionahora.wikispaces.com/file/view/ruedaalreves%5B1%5D.gif/154557373/398x175/ruedaalreves%5B1%5D.gif">
            <a:extLst>
              <a:ext uri="{FF2B5EF4-FFF2-40B4-BE49-F238E27FC236}">
                <a16:creationId xmlns:a16="http://schemas.microsoft.com/office/drawing/2014/main" id="{CE4224B0-7BEC-46AA-9659-7BCBF561E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3594" y="3994943"/>
            <a:ext cx="3677997" cy="161720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5272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0A953-548E-4528-973A-F0159C81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33D541-8CB3-4D91-AB7C-9E218415E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645BB5-6D8F-49E9-95BE-93A62E28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56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9801BB-6096-4CE9-A30F-09DE43A4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911424" y="384498"/>
            <a:ext cx="10441159" cy="82076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algn="ctr">
              <a:defRPr/>
            </a:pPr>
            <a:r>
              <a:rPr lang="es-CO" sz="2400" b="1" dirty="0">
                <a:latin typeface="Arial Narrow" pitchFamily="34" charset="0"/>
              </a:rPr>
              <a:t>ESTRATEGIAS DIDÁCTICAS DERIVADAS DE TENDENCIAS PEDAGÓGICAS CONTEMPORÁNEAS 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6241750" y="1480556"/>
            <a:ext cx="2708082" cy="820766"/>
          </a:xfrm>
          <a:prstGeom prst="rect">
            <a:avLst/>
          </a:prstGeom>
          <a:solidFill>
            <a:srgbClr val="049E79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algn="ctr">
              <a:defRPr/>
            </a:pPr>
            <a:r>
              <a:rPr lang="es-CO" sz="2400" b="1" dirty="0">
                <a:solidFill>
                  <a:schemeClr val="bg1"/>
                </a:solidFill>
                <a:latin typeface="Arial Narrow" pitchFamily="34" charset="0"/>
              </a:rPr>
              <a:t>Aprendizaje significativo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6283953" y="2506326"/>
            <a:ext cx="2675586" cy="377542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</a:rPr>
              <a:t>Conceptos previos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</a:rPr>
              <a:t>Organizadores gráficos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</a:rPr>
              <a:t>Pregunta problematizadora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Investigación orientada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</a:rPr>
              <a:t>Exposición verbal significativo</a:t>
            </a:r>
          </a:p>
        </p:txBody>
      </p:sp>
      <p:sp>
        <p:nvSpPr>
          <p:cNvPr id="13" name="8 CuadroTexto">
            <a:extLst>
              <a:ext uri="{FF2B5EF4-FFF2-40B4-BE49-F238E27FC236}">
                <a16:creationId xmlns:a16="http://schemas.microsoft.com/office/drawing/2014/main" id="{C2F2E69D-2C39-42A3-8E4C-69DE9319A67A}"/>
              </a:ext>
            </a:extLst>
          </p:cNvPr>
          <p:cNvSpPr txBox="1"/>
          <p:nvPr/>
        </p:nvSpPr>
        <p:spPr>
          <a:xfrm>
            <a:off x="3167978" y="1480556"/>
            <a:ext cx="2880320" cy="820766"/>
          </a:xfrm>
          <a:prstGeom prst="rect">
            <a:avLst/>
          </a:prstGeom>
          <a:solidFill>
            <a:srgbClr val="049E79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algn="ctr">
              <a:defRPr/>
            </a:pPr>
            <a:r>
              <a:rPr lang="es-CO" sz="2400" b="1" dirty="0" err="1">
                <a:solidFill>
                  <a:schemeClr val="bg1"/>
                </a:solidFill>
                <a:latin typeface="Arial Narrow" pitchFamily="34" charset="0"/>
              </a:rPr>
              <a:t>Socioconstructivismo</a:t>
            </a:r>
            <a:endParaRPr lang="es-CO" sz="2400" b="1" dirty="0">
              <a:solidFill>
                <a:schemeClr val="bg1"/>
              </a:solidFill>
              <a:latin typeface="Arial Narrow" pitchFamily="34" charset="0"/>
            </a:endParaRPr>
          </a:p>
          <a:p>
            <a:pPr algn="ctr">
              <a:defRPr/>
            </a:pPr>
            <a:endParaRPr lang="es-CO" sz="2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7" name="10 CuadroTexto">
            <a:extLst>
              <a:ext uri="{FF2B5EF4-FFF2-40B4-BE49-F238E27FC236}">
                <a16:creationId xmlns:a16="http://schemas.microsoft.com/office/drawing/2014/main" id="{52B2B8BE-314B-46A5-94D1-DDEB28E39B6E}"/>
              </a:ext>
            </a:extLst>
          </p:cNvPr>
          <p:cNvSpPr txBox="1"/>
          <p:nvPr/>
        </p:nvSpPr>
        <p:spPr>
          <a:xfrm>
            <a:off x="264416" y="1480556"/>
            <a:ext cx="2543521" cy="820766"/>
          </a:xfrm>
          <a:prstGeom prst="rect">
            <a:avLst/>
          </a:prstGeom>
          <a:solidFill>
            <a:srgbClr val="049E79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algn="ctr">
              <a:defRPr/>
            </a:pPr>
            <a:r>
              <a:rPr lang="es-CO" sz="2400" b="1" dirty="0">
                <a:solidFill>
                  <a:schemeClr val="bg1"/>
                </a:solidFill>
                <a:latin typeface="Arial Narrow" pitchFamily="34" charset="0"/>
              </a:rPr>
              <a:t>Escuela Activa</a:t>
            </a:r>
          </a:p>
          <a:p>
            <a:pPr algn="ctr">
              <a:defRPr/>
            </a:pPr>
            <a:r>
              <a:rPr lang="es-CO" sz="2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endParaRPr lang="es-ES" sz="24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9" name="11 CuadroTexto">
            <a:extLst>
              <a:ext uri="{FF2B5EF4-FFF2-40B4-BE49-F238E27FC236}">
                <a16:creationId xmlns:a16="http://schemas.microsoft.com/office/drawing/2014/main" id="{39F496A9-EBAB-4743-A7BF-C41FC65B6C4A}"/>
              </a:ext>
            </a:extLst>
          </p:cNvPr>
          <p:cNvSpPr txBox="1"/>
          <p:nvPr/>
        </p:nvSpPr>
        <p:spPr>
          <a:xfrm>
            <a:off x="3167978" y="2542186"/>
            <a:ext cx="2880320" cy="377542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Aprendizaje colaborativo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Tutoría entre iguales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Construcción guiada del conocimiento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Estudios de caso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Aprendizaje basado en problemas</a:t>
            </a:r>
          </a:p>
        </p:txBody>
      </p:sp>
      <p:sp>
        <p:nvSpPr>
          <p:cNvPr id="22" name="13 CuadroTexto">
            <a:extLst>
              <a:ext uri="{FF2B5EF4-FFF2-40B4-BE49-F238E27FC236}">
                <a16:creationId xmlns:a16="http://schemas.microsoft.com/office/drawing/2014/main" id="{6F8CB435-4266-4CBE-9800-4C9A10A3C1D4}"/>
              </a:ext>
            </a:extLst>
          </p:cNvPr>
          <p:cNvSpPr txBox="1"/>
          <p:nvPr/>
        </p:nvSpPr>
        <p:spPr>
          <a:xfrm>
            <a:off x="263352" y="2514155"/>
            <a:ext cx="2544586" cy="377542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</a:rPr>
              <a:t>Proyecto de aula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</a:rPr>
              <a:t>Taller pedagógico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</a:rPr>
              <a:t>Aprendizaje experiencial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</a:rPr>
              <a:t>Aprendizaje basado en investigación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s-CO" sz="2400" b="1" dirty="0">
                <a:solidFill>
                  <a:schemeClr val="tx1"/>
                </a:solidFill>
                <a:latin typeface="Arial Narrow" pitchFamily="34" charset="0"/>
              </a:rPr>
              <a:t>Aprendizaje basado en retos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EBE456F-F9BF-4548-A9A7-46D8A526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971" y="1480556"/>
            <a:ext cx="2697613" cy="179595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0BD155A-D76E-48E5-8A00-8233250CB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71" y="3726525"/>
            <a:ext cx="2695618" cy="17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8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E7814B-6950-49A9-B7B2-0A8D01885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911424" y="384498"/>
            <a:ext cx="10441159" cy="82076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algn="ctr">
              <a:defRPr/>
            </a:pPr>
            <a:r>
              <a:rPr lang="es-CO" sz="2400" b="1" dirty="0">
                <a:latin typeface="Arial Narrow" pitchFamily="34" charset="0"/>
              </a:rPr>
              <a:t>ESTRATEGIAS DIDÁCTICAS DERIVADAS DE TENDENCIAS PEDAGÓGICAS CONTEMPORÁNEAS 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4445042" y="1590319"/>
            <a:ext cx="2582806" cy="451434"/>
          </a:xfrm>
          <a:prstGeom prst="rect">
            <a:avLst/>
          </a:prstGeom>
          <a:solidFill>
            <a:srgbClr val="049E79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algn="ctr">
              <a:defRPr/>
            </a:pPr>
            <a:r>
              <a:rPr lang="es-CO" sz="2400" b="1" dirty="0">
                <a:solidFill>
                  <a:schemeClr val="bg1"/>
                </a:solidFill>
                <a:latin typeface="Arial Narrow" pitchFamily="34" charset="0"/>
              </a:rPr>
              <a:t>Sociocrítico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911424" y="1674402"/>
            <a:ext cx="2559018" cy="820766"/>
          </a:xfrm>
          <a:prstGeom prst="rect">
            <a:avLst/>
          </a:prstGeom>
          <a:solidFill>
            <a:srgbClr val="049E79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algn="ctr">
              <a:defRPr/>
            </a:pPr>
            <a:r>
              <a:rPr lang="es-CO" sz="2400" b="1" dirty="0">
                <a:solidFill>
                  <a:schemeClr val="bg1"/>
                </a:solidFill>
                <a:latin typeface="Arial Narrow" pitchFamily="34" charset="0"/>
              </a:rPr>
              <a:t>Epistemología Genética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4445042" y="2140123"/>
            <a:ext cx="2638344" cy="451408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Problemas sociales relevantes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Temas controvertidos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Investigación acción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Pedagogía de la pregunta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Debate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Cartografía social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911424" y="2461487"/>
            <a:ext cx="2675585" cy="155943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Experimentación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Estrategias de autorregulación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Metacognición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FEA17C6-0184-4D74-8E05-264213A2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39" y="4237534"/>
            <a:ext cx="2814802" cy="2100275"/>
          </a:xfrm>
          <a:prstGeom prst="rect">
            <a:avLst/>
          </a:prstGeom>
        </p:spPr>
      </p:pic>
      <p:sp>
        <p:nvSpPr>
          <p:cNvPr id="24" name="17 CuadroTexto">
            <a:extLst>
              <a:ext uri="{FF2B5EF4-FFF2-40B4-BE49-F238E27FC236}">
                <a16:creationId xmlns:a16="http://schemas.microsoft.com/office/drawing/2014/main" id="{9481CC20-FA6A-45BF-9B26-FAE276EBDE11}"/>
              </a:ext>
            </a:extLst>
          </p:cNvPr>
          <p:cNvSpPr txBox="1"/>
          <p:nvPr/>
        </p:nvSpPr>
        <p:spPr>
          <a:xfrm>
            <a:off x="8002448" y="1590319"/>
            <a:ext cx="2582806" cy="451434"/>
          </a:xfrm>
          <a:prstGeom prst="rect">
            <a:avLst/>
          </a:prstGeom>
          <a:solidFill>
            <a:srgbClr val="049E79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algn="ctr">
              <a:defRPr/>
            </a:pPr>
            <a:r>
              <a:rPr lang="es-CO" sz="2400" b="1" dirty="0">
                <a:solidFill>
                  <a:schemeClr val="bg1"/>
                </a:solidFill>
                <a:latin typeface="Arial Narrow" pitchFamily="34" charset="0"/>
              </a:rPr>
              <a:t>Decolonial</a:t>
            </a:r>
          </a:p>
        </p:txBody>
      </p:sp>
      <p:sp>
        <p:nvSpPr>
          <p:cNvPr id="25" name="20 CuadroTexto">
            <a:extLst>
              <a:ext uri="{FF2B5EF4-FFF2-40B4-BE49-F238E27FC236}">
                <a16:creationId xmlns:a16="http://schemas.microsoft.com/office/drawing/2014/main" id="{468EDB6D-1D82-487D-8AF9-70D777514AD9}"/>
              </a:ext>
            </a:extLst>
          </p:cNvPr>
          <p:cNvSpPr txBox="1"/>
          <p:nvPr/>
        </p:nvSpPr>
        <p:spPr>
          <a:xfrm>
            <a:off x="8002448" y="2193056"/>
            <a:ext cx="2638344" cy="414475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1308" tIns="40654" rIns="81308" bIns="40654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Ruinas semillas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Zonas liberadas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Ecología de saberes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Narrativas pedagógicas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Historias de vida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Historia oral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1"/>
                </a:solidFill>
                <a:cs typeface="Arial" pitchFamily="34" charset="0"/>
              </a:rPr>
              <a:t>Círculos de reflexión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s-CO" sz="2400" b="1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4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18547" y="294530"/>
            <a:ext cx="7584231" cy="773923"/>
          </a:xfrm>
        </p:spPr>
        <p:txBody>
          <a:bodyPr>
            <a:noAutofit/>
          </a:bodyPr>
          <a:lstStyle/>
          <a:p>
            <a:r>
              <a:rPr lang="es-ES_tradnl" sz="3600" b="1" dirty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Reflexión: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60608" y="1187115"/>
            <a:ext cx="11478466" cy="506930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57200" indent="-457200" algn="just">
              <a:buAutoNum type="arabicPeriod"/>
            </a:pPr>
            <a:r>
              <a:rPr lang="es-CO" sz="2600" dirty="0">
                <a:latin typeface="Arial Narrow" panose="020B0606020202030204" pitchFamily="34" charset="0"/>
              </a:rPr>
              <a:t>“Nuestra juventud gusta del lujo y es mal educada, no hace caso a las autoridades y no tiene el menor respeto por los de mayor edad. Nuestros hijos hoy son unos verdaderos tiranos. Ellos no se ponen de pie cuando una persona anciana entra. Responden a sus padres y son simplemente malos” (Sócrates, 470 – 399 a.C.)</a:t>
            </a:r>
          </a:p>
          <a:p>
            <a:pPr marL="457200" indent="-457200" algn="just">
              <a:buAutoNum type="arabicPeriod"/>
            </a:pPr>
            <a:r>
              <a:rPr lang="es-CO" sz="2600" dirty="0">
                <a:latin typeface="Arial Narrow" panose="020B0606020202030204" pitchFamily="34" charset="0"/>
              </a:rPr>
              <a:t>“Ya no tengo ninguna esperanza en el futuro de nuestro país si la juventud de hoy toma mañana el poder, porque esa juventud es insoportable, desenfrenada, simplemente horrible” (Hesíodo, 720 </a:t>
            </a:r>
            <a:r>
              <a:rPr lang="es-CO" sz="2600" dirty="0" err="1">
                <a:latin typeface="Arial Narrow" panose="020B0606020202030204" pitchFamily="34" charset="0"/>
              </a:rPr>
              <a:t>a.C</a:t>
            </a:r>
            <a:r>
              <a:rPr lang="es-CO" sz="2600" dirty="0">
                <a:latin typeface="Arial Narrow" panose="020B0606020202030204" pitchFamily="34" charset="0"/>
              </a:rPr>
              <a:t>)</a:t>
            </a:r>
          </a:p>
          <a:p>
            <a:pPr marL="457200" indent="-457200" algn="just">
              <a:buAutoNum type="arabicPeriod"/>
            </a:pPr>
            <a:r>
              <a:rPr lang="es-CO" sz="2600" dirty="0">
                <a:latin typeface="Arial Narrow" panose="020B0606020202030204" pitchFamily="34" charset="0"/>
              </a:rPr>
              <a:t>Nuestro mundo llegó a su punto crítico. Los hijos ya no escuchan a sus padres. El fin del mundo no puede estar muy lejos” (Año 2.000 </a:t>
            </a:r>
            <a:r>
              <a:rPr lang="es-CO" sz="2600" dirty="0" err="1">
                <a:latin typeface="Arial Narrow" panose="020B0606020202030204" pitchFamily="34" charset="0"/>
              </a:rPr>
              <a:t>a.C</a:t>
            </a:r>
            <a:r>
              <a:rPr lang="es-CO" sz="2600" dirty="0">
                <a:latin typeface="Arial Narrow" panose="020B0606020202030204" pitchFamily="34" charset="0"/>
              </a:rPr>
              <a:t>)</a:t>
            </a:r>
          </a:p>
          <a:p>
            <a:pPr marL="457200" indent="-457200" algn="just">
              <a:buAutoNum type="arabicPeriod"/>
            </a:pPr>
            <a:r>
              <a:rPr lang="es-CO" sz="2600" dirty="0">
                <a:latin typeface="Arial Narrow" panose="020B0606020202030204" pitchFamily="34" charset="0"/>
              </a:rPr>
              <a:t>“Esta juventud está malograda hasta el fondo del corazón. Los jóvenes son malhechores y ociosos. Ellos jamás serán como la juventud de antes. La juventud de hoy no será capaz de mantener nuestra cultura” (Vaso de arcilla, ruinas de Babilonia, más de 4.000 años)</a:t>
            </a:r>
            <a:endParaRPr lang="en-US" sz="2600" dirty="0"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3161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857633" y="2261285"/>
            <a:ext cx="8213124" cy="1433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5400" b="1" dirty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GRACIAS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32" y="5365493"/>
            <a:ext cx="4245498" cy="6398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06" y="5365493"/>
            <a:ext cx="1923548" cy="6398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358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3">
            <a:extLst>
              <a:ext uri="{FF2B5EF4-FFF2-40B4-BE49-F238E27FC236}">
                <a16:creationId xmlns:a16="http://schemas.microsoft.com/office/drawing/2014/main" id="{067C555A-1FF3-4E63-AF84-C6C55D2F84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675209"/>
              </p:ext>
            </p:extLst>
          </p:nvPr>
        </p:nvGraphicFramePr>
        <p:xfrm>
          <a:off x="717885" y="433136"/>
          <a:ext cx="10940716" cy="620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9450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5">
            <a:extLst>
              <a:ext uri="{FF2B5EF4-FFF2-40B4-BE49-F238E27FC236}">
                <a16:creationId xmlns:a16="http://schemas.microsoft.com/office/drawing/2014/main" id="{480EBC25-B3EE-43D0-B5EB-C8E08908C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035365"/>
              </p:ext>
            </p:extLst>
          </p:nvPr>
        </p:nvGraphicFramePr>
        <p:xfrm>
          <a:off x="878304" y="589547"/>
          <a:ext cx="10186737" cy="6148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2093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Marcador de contenido 5">
            <a:extLst>
              <a:ext uri="{FF2B5EF4-FFF2-40B4-BE49-F238E27FC236}">
                <a16:creationId xmlns:a16="http://schemas.microsoft.com/office/drawing/2014/main" id="{480EBC25-B3EE-43D0-B5EB-C8E08908C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163001"/>
              </p:ext>
            </p:extLst>
          </p:nvPr>
        </p:nvGraphicFramePr>
        <p:xfrm>
          <a:off x="-208547" y="372980"/>
          <a:ext cx="12192000" cy="6039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9191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5">
            <a:extLst>
              <a:ext uri="{FF2B5EF4-FFF2-40B4-BE49-F238E27FC236}">
                <a16:creationId xmlns:a16="http://schemas.microsoft.com/office/drawing/2014/main" id="{480EBC25-B3EE-43D0-B5EB-C8E08908C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092057"/>
              </p:ext>
            </p:extLst>
          </p:nvPr>
        </p:nvGraphicFramePr>
        <p:xfrm>
          <a:off x="782051" y="429126"/>
          <a:ext cx="10937723" cy="6148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2018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47475" y="340191"/>
            <a:ext cx="9348862" cy="773923"/>
          </a:xfrm>
        </p:spPr>
        <p:txBody>
          <a:bodyPr>
            <a:normAutofit/>
          </a:bodyPr>
          <a:lstStyle/>
          <a:p>
            <a:r>
              <a:rPr lang="es-ES_tradnl" sz="4800" b="1" dirty="0">
                <a:solidFill>
                  <a:srgbClr val="049E79"/>
                </a:solidFill>
                <a:latin typeface="Arial" charset="0"/>
                <a:ea typeface="Arial" charset="0"/>
                <a:cs typeface="Arial" charset="0"/>
              </a:rPr>
              <a:t>Educación y  Pedagogía</a:t>
            </a: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B5418818-1F79-4BD2-8056-26E4ADDF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73" y="1514225"/>
            <a:ext cx="10105221" cy="462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415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Subtítulo"/>
          <p:cNvSpPr>
            <a:spLocks noGrp="1"/>
          </p:cNvSpPr>
          <p:nvPr>
            <p:ph type="subTitle" idx="1"/>
          </p:nvPr>
        </p:nvSpPr>
        <p:spPr>
          <a:xfrm>
            <a:off x="1523492" y="504224"/>
            <a:ext cx="9145016" cy="181469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endParaRPr lang="es-CO" sz="2800" b="1" dirty="0">
              <a:solidFill>
                <a:schemeClr val="tx1"/>
              </a:solidFill>
              <a:ea typeface="ＭＳ Ｐゴシック" pitchFamily="34" charset="-128"/>
            </a:endParaRPr>
          </a:p>
          <a:p>
            <a:pPr algn="ctr" eaLnBrk="1" hangingPunct="1"/>
            <a:r>
              <a:rPr lang="es-CO" altLang="es-ES" sz="2800" b="1" dirty="0">
                <a:solidFill>
                  <a:schemeClr val="tx1"/>
                </a:solidFill>
                <a:ea typeface="ＭＳ Ｐゴシック" pitchFamily="34" charset="-128"/>
              </a:rPr>
              <a:t>¿POR QUÉ ENSEÑAR DE FORMA DIFERENTE HOY?</a:t>
            </a:r>
          </a:p>
        </p:txBody>
      </p:sp>
      <p:pic>
        <p:nvPicPr>
          <p:cNvPr id="3" name="Picture 2" descr="http://www.aplie.com.ar/blog/wp-content/uploads/2014/06/cropped-171774835_f6da882f4e_o.jpg">
            <a:extLst>
              <a:ext uri="{FF2B5EF4-FFF2-40B4-BE49-F238E27FC236}">
                <a16:creationId xmlns:a16="http://schemas.microsoft.com/office/drawing/2014/main" id="{8268D14D-CB38-46F2-ABE3-EC225DE12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6359" t="4810" r="5462" b="8610"/>
          <a:stretch>
            <a:fillRect/>
          </a:stretch>
        </p:blipFill>
        <p:spPr bwMode="auto">
          <a:xfrm>
            <a:off x="3306093" y="2621945"/>
            <a:ext cx="5308092" cy="16910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4" name="6 Rectángulo">
            <a:extLst>
              <a:ext uri="{FF2B5EF4-FFF2-40B4-BE49-F238E27FC236}">
                <a16:creationId xmlns:a16="http://schemas.microsoft.com/office/drawing/2014/main" id="{85F94B06-0331-4877-B80C-ECD49C202BAD}"/>
              </a:ext>
            </a:extLst>
          </p:cNvPr>
          <p:cNvSpPr/>
          <p:nvPr/>
        </p:nvSpPr>
        <p:spPr>
          <a:xfrm>
            <a:off x="1487488" y="4889317"/>
            <a:ext cx="9217024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altLang="es-CO" sz="2800" b="1" dirty="0">
                <a:latin typeface="Arial Narrow" pitchFamily="34" charset="0"/>
              </a:rPr>
              <a:t>¿Somos conscientes de las demandas que el nuevo contexto histórico plantea a los sistemas educativos?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09258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Contextualización Educación y Pedagogía</Template>
  <TotalTime>1016</TotalTime>
  <Words>1894</Words>
  <Application>Microsoft Office PowerPoint</Application>
  <PresentationFormat>Panorámica</PresentationFormat>
  <Paragraphs>211</Paragraphs>
  <Slides>39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Aharoni</vt:lpstr>
      <vt:lpstr>Arial</vt:lpstr>
      <vt:lpstr>Arial Black</vt:lpstr>
      <vt:lpstr>Arial Narrow</vt:lpstr>
      <vt:lpstr>Calibri</vt:lpstr>
      <vt:lpstr>Calibri Light</vt:lpstr>
      <vt:lpstr>Tema1</vt:lpstr>
      <vt:lpstr>Presentación de PowerPoint</vt:lpstr>
      <vt:lpstr>¿Qué buscamos?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Educación y  Pedagogía</vt:lpstr>
      <vt:lpstr>Presentación de PowerPoint</vt:lpstr>
      <vt:lpstr>Presentación de PowerPoint</vt:lpstr>
      <vt:lpstr>Cambios de intereses generacionales  Lecturas diferentes del mundo</vt:lpstr>
      <vt:lpstr>Presentación de PowerPoint</vt:lpstr>
      <vt:lpstr>Presentación de PowerPoint</vt:lpstr>
      <vt:lpstr>Presentación de PowerPoint</vt:lpstr>
      <vt:lpstr>Las nuevas dinámicas de la vida…</vt:lpstr>
      <vt:lpstr>Presentación de PowerPoint</vt:lpstr>
      <vt:lpstr>Presentación de PowerPoint</vt:lpstr>
      <vt:lpstr>Presentación de PowerPoint</vt:lpstr>
      <vt:lpstr>Nuevos modelos de relaciones…. nuevas formas de familia</vt:lpstr>
      <vt:lpstr>Nuevas construcciones y libertades sexuales y afectivas</vt:lpstr>
      <vt:lpstr>Presentación de PowerPoint</vt:lpstr>
      <vt:lpstr>Inequidad social Jóvenes como nuevos sujetos políticos</vt:lpstr>
      <vt:lpstr>Presentación de PowerPoint</vt:lpstr>
      <vt:lpstr>Presentación de PowerPoint</vt:lpstr>
      <vt:lpstr>Presentación de PowerPoint</vt:lpstr>
      <vt:lpstr>Presentación de PowerPoint</vt:lpstr>
      <vt:lpstr>TRANSFORMAR PARADIGAMAS EN LA PRÁCTICA DOCENTE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Del contenido    Al estudiante</vt:lpstr>
      <vt:lpstr>Presentación de PowerPoint</vt:lpstr>
      <vt:lpstr>Presentación de PowerPoint</vt:lpstr>
      <vt:lpstr>Presentación de PowerPoint</vt:lpstr>
      <vt:lpstr>Presentación de PowerPoint</vt:lpstr>
      <vt:lpstr>Reflexión: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Alexander Agudelo Vergara</dc:creator>
  <cp:lastModifiedBy>Martha Lucia</cp:lastModifiedBy>
  <cp:revision>63</cp:revision>
  <dcterms:created xsi:type="dcterms:W3CDTF">2017-09-28T20:33:50Z</dcterms:created>
  <dcterms:modified xsi:type="dcterms:W3CDTF">2024-01-28T01:29:13Z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3DFDD732-0E98-4BF8-B658-FB6573E236BF</vt:lpwstr>
  </property>
  <property fmtid="{D5CDD505-2E9C-101B-9397-08002B2CF9AE}" pid="3" name="ArticulatePath">
    <vt:lpwstr>Presentación</vt:lpwstr>
  </property>
</Properties>
</file>